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70" r:id="rId5"/>
    <p:sldId id="259" r:id="rId6"/>
    <p:sldId id="260" r:id="rId7"/>
    <p:sldId id="271" r:id="rId8"/>
    <p:sldId id="272" r:id="rId9"/>
    <p:sldId id="261" r:id="rId10"/>
    <p:sldId id="262" r:id="rId11"/>
    <p:sldId id="263" r:id="rId12"/>
    <p:sldId id="264" r:id="rId13"/>
    <p:sldId id="265" r:id="rId14"/>
    <p:sldId id="267" r:id="rId15"/>
    <p:sldId id="268" r:id="rId16"/>
    <p:sldId id="266" r:id="rId17"/>
    <p:sldId id="26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EDF335-76EF-5125-6684-28A3B8124927}" v="130" dt="2024-02-07T04:12:14.280"/>
    <p1510:client id="{406ABAE6-B0EF-4CDD-D7C3-D6C843E7D9A0}" v="40" dt="2024-02-07T05:24:15.519"/>
    <p1510:client id="{418D7928-3BF2-A61A-35A6-CFF683E85D96}" v="344" dt="2024-02-07T03:18:00.400"/>
    <p1510:client id="{C11F58B2-03CE-4067-8807-A1244C1A2E26}" v="29" dt="2024-02-07T05:19:08.181"/>
    <p1510:client id="{E2796C38-6402-0680-F81E-CE745A95B59A}" v="51" dt="2024-02-07T05:13:26.6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eph.hiller-W212814130" userId="S::w212814130@student.hccs.edu::b827595c-f8e7-4ef7-9548-01c781f40c26" providerId="AD" clId="Web-{2BEDF335-76EF-5125-6684-28A3B8124927}"/>
    <pc:docChg chg="modSld">
      <pc:chgData name="joseph.hiller-W212814130" userId="S::w212814130@student.hccs.edu::b827595c-f8e7-4ef7-9548-01c781f40c26" providerId="AD" clId="Web-{2BEDF335-76EF-5125-6684-28A3B8124927}" dt="2024-02-07T04:12:13.452" v="140" actId="20577"/>
      <pc:docMkLst>
        <pc:docMk/>
      </pc:docMkLst>
      <pc:sldChg chg="addSp delSp modSp mod setBg">
        <pc:chgData name="joseph.hiller-W212814130" userId="S::w212814130@student.hccs.edu::b827595c-f8e7-4ef7-9548-01c781f40c26" providerId="AD" clId="Web-{2BEDF335-76EF-5125-6684-28A3B8124927}" dt="2024-02-07T04:11:46.686" v="134" actId="20577"/>
        <pc:sldMkLst>
          <pc:docMk/>
          <pc:sldMk cId="2487495128" sldId="263"/>
        </pc:sldMkLst>
        <pc:spChg chg="mod">
          <ac:chgData name="joseph.hiller-W212814130" userId="S::w212814130@student.hccs.edu::b827595c-f8e7-4ef7-9548-01c781f40c26" providerId="AD" clId="Web-{2BEDF335-76EF-5125-6684-28A3B8124927}" dt="2024-02-07T04:11:22.747" v="131"/>
          <ac:spMkLst>
            <pc:docMk/>
            <pc:sldMk cId="2487495128" sldId="263"/>
            <ac:spMk id="2" creationId="{17319934-4880-3FE2-81E0-C28D30E241B0}"/>
          </ac:spMkLst>
        </pc:spChg>
        <pc:spChg chg="add del mod ord">
          <ac:chgData name="joseph.hiller-W212814130" userId="S::w212814130@student.hccs.edu::b827595c-f8e7-4ef7-9548-01c781f40c26" providerId="AD" clId="Web-{2BEDF335-76EF-5125-6684-28A3B8124927}" dt="2024-02-07T04:11:46.686" v="134" actId="20577"/>
          <ac:spMkLst>
            <pc:docMk/>
            <pc:sldMk cId="2487495128" sldId="263"/>
            <ac:spMk id="3" creationId="{7FE129F9-35AF-EA14-54A2-1429912A2902}"/>
          </ac:spMkLst>
        </pc:spChg>
        <pc:spChg chg="add del mod">
          <ac:chgData name="joseph.hiller-W212814130" userId="S::w212814130@student.hccs.edu::b827595c-f8e7-4ef7-9548-01c781f40c26" providerId="AD" clId="Web-{2BEDF335-76EF-5125-6684-28A3B8124927}" dt="2024-02-07T04:01:29.914" v="69"/>
          <ac:spMkLst>
            <pc:docMk/>
            <pc:sldMk cId="2487495128" sldId="263"/>
            <ac:spMk id="6" creationId="{4189A8CD-4F0D-8D1B-2D60-2DC83C529C83}"/>
          </ac:spMkLst>
        </pc:spChg>
        <pc:spChg chg="add">
          <ac:chgData name="joseph.hiller-W212814130" userId="S::w212814130@student.hccs.edu::b827595c-f8e7-4ef7-9548-01c781f40c26" providerId="AD" clId="Web-{2BEDF335-76EF-5125-6684-28A3B8124927}" dt="2024-02-07T03:55:45.059" v="25"/>
          <ac:spMkLst>
            <pc:docMk/>
            <pc:sldMk cId="2487495128" sldId="263"/>
            <ac:spMk id="9" creationId="{9F7D5CDA-D291-4307-BF55-1381FED29634}"/>
          </ac:spMkLst>
        </pc:spChg>
        <pc:spChg chg="add del">
          <ac:chgData name="joseph.hiller-W212814130" userId="S::w212814130@student.hccs.edu::b827595c-f8e7-4ef7-9548-01c781f40c26" providerId="AD" clId="Web-{2BEDF335-76EF-5125-6684-28A3B8124927}" dt="2024-02-07T04:08:02.600" v="85"/>
          <ac:spMkLst>
            <pc:docMk/>
            <pc:sldMk cId="2487495128" sldId="263"/>
            <ac:spMk id="26" creationId="{45D37F4E-DDB4-456B-97E0-9937730A039F}"/>
          </ac:spMkLst>
        </pc:spChg>
        <pc:spChg chg="add del">
          <ac:chgData name="joseph.hiller-W212814130" userId="S::w212814130@student.hccs.edu::b827595c-f8e7-4ef7-9548-01c781f40c26" providerId="AD" clId="Web-{2BEDF335-76EF-5125-6684-28A3B8124927}" dt="2024-02-07T04:08:02.600" v="85"/>
          <ac:spMkLst>
            <pc:docMk/>
            <pc:sldMk cId="2487495128" sldId="263"/>
            <ac:spMk id="27" creationId="{B2DD41CD-8F47-4F56-AD12-4E2FF7696987}"/>
          </ac:spMkLst>
        </pc:spChg>
        <pc:spChg chg="add del">
          <ac:chgData name="joseph.hiller-W212814130" userId="S::w212814130@student.hccs.edu::b827595c-f8e7-4ef7-9548-01c781f40c26" providerId="AD" clId="Web-{2BEDF335-76EF-5125-6684-28A3B8124927}" dt="2024-02-07T04:08:02.584" v="84"/>
          <ac:spMkLst>
            <pc:docMk/>
            <pc:sldMk cId="2487495128" sldId="263"/>
            <ac:spMk id="32" creationId="{2B97F24A-32CE-4C1C-A50D-3016B394DCFB}"/>
          </ac:spMkLst>
        </pc:spChg>
        <pc:spChg chg="add del">
          <ac:chgData name="joseph.hiller-W212814130" userId="S::w212814130@student.hccs.edu::b827595c-f8e7-4ef7-9548-01c781f40c26" providerId="AD" clId="Web-{2BEDF335-76EF-5125-6684-28A3B8124927}" dt="2024-02-07T04:08:02.584" v="84"/>
          <ac:spMkLst>
            <pc:docMk/>
            <pc:sldMk cId="2487495128" sldId="263"/>
            <ac:spMk id="34" creationId="{CD8B4F24-440B-49E9-B85D-733523DC064B}"/>
          </ac:spMkLst>
        </pc:spChg>
        <pc:spChg chg="add del">
          <ac:chgData name="joseph.hiller-W212814130" userId="S::w212814130@student.hccs.edu::b827595c-f8e7-4ef7-9548-01c781f40c26" providerId="AD" clId="Web-{2BEDF335-76EF-5125-6684-28A3B8124927}" dt="2024-02-07T04:08:31.304" v="92"/>
          <ac:spMkLst>
            <pc:docMk/>
            <pc:sldMk cId="2487495128" sldId="263"/>
            <ac:spMk id="36" creationId="{2B97F24A-32CE-4C1C-A50D-3016B394DCFB}"/>
          </ac:spMkLst>
        </pc:spChg>
        <pc:spChg chg="add del">
          <ac:chgData name="joseph.hiller-W212814130" userId="S::w212814130@student.hccs.edu::b827595c-f8e7-4ef7-9548-01c781f40c26" providerId="AD" clId="Web-{2BEDF335-76EF-5125-6684-28A3B8124927}" dt="2024-02-07T04:08:31.304" v="92"/>
          <ac:spMkLst>
            <pc:docMk/>
            <pc:sldMk cId="2487495128" sldId="263"/>
            <ac:spMk id="37" creationId="{6357EC4F-235E-4222-A36F-C7878ACE37F2}"/>
          </ac:spMkLst>
        </pc:spChg>
        <pc:spChg chg="add del">
          <ac:chgData name="joseph.hiller-W212814130" userId="S::w212814130@student.hccs.edu::b827595c-f8e7-4ef7-9548-01c781f40c26" providerId="AD" clId="Web-{2BEDF335-76EF-5125-6684-28A3B8124927}" dt="2024-02-07T04:08:31.304" v="91"/>
          <ac:spMkLst>
            <pc:docMk/>
            <pc:sldMk cId="2487495128" sldId="263"/>
            <ac:spMk id="42" creationId="{B6FACB3C-9069-4791-BC5C-0DB7CD19B853}"/>
          </ac:spMkLst>
        </pc:spChg>
        <pc:spChg chg="add del">
          <ac:chgData name="joseph.hiller-W212814130" userId="S::w212814130@student.hccs.edu::b827595c-f8e7-4ef7-9548-01c781f40c26" providerId="AD" clId="Web-{2BEDF335-76EF-5125-6684-28A3B8124927}" dt="2024-02-07T04:08:31.304" v="91"/>
          <ac:spMkLst>
            <pc:docMk/>
            <pc:sldMk cId="2487495128" sldId="263"/>
            <ac:spMk id="44" creationId="{71F2038E-D777-4B76-81DD-DD13EE91B9DD}"/>
          </ac:spMkLst>
        </pc:spChg>
        <pc:spChg chg="add del">
          <ac:chgData name="joseph.hiller-W212814130" userId="S::w212814130@student.hccs.edu::b827595c-f8e7-4ef7-9548-01c781f40c26" providerId="AD" clId="Web-{2BEDF335-76EF-5125-6684-28A3B8124927}" dt="2024-02-07T04:09:29.243" v="103"/>
          <ac:spMkLst>
            <pc:docMk/>
            <pc:sldMk cId="2487495128" sldId="263"/>
            <ac:spMk id="52" creationId="{131BAD53-4E89-4F62-BBB7-26359763ED39}"/>
          </ac:spMkLst>
        </pc:spChg>
        <pc:spChg chg="add del">
          <ac:chgData name="joseph.hiller-W212814130" userId="S::w212814130@student.hccs.edu::b827595c-f8e7-4ef7-9548-01c781f40c26" providerId="AD" clId="Web-{2BEDF335-76EF-5125-6684-28A3B8124927}" dt="2024-02-07T04:09:29.243" v="103"/>
          <ac:spMkLst>
            <pc:docMk/>
            <pc:sldMk cId="2487495128" sldId="263"/>
            <ac:spMk id="53" creationId="{62756DA2-40EB-4C6F-B962-5822FFB54FB6}"/>
          </ac:spMkLst>
        </pc:spChg>
        <pc:spChg chg="add del">
          <ac:chgData name="joseph.hiller-W212814130" userId="S::w212814130@student.hccs.edu::b827595c-f8e7-4ef7-9548-01c781f40c26" providerId="AD" clId="Web-{2BEDF335-76EF-5125-6684-28A3B8124927}" dt="2024-02-07T04:09:28.243" v="100"/>
          <ac:spMkLst>
            <pc:docMk/>
            <pc:sldMk cId="2487495128" sldId="263"/>
            <ac:spMk id="58" creationId="{A8908DB7-C3A6-4FCB-9820-CEE02B398C4A}"/>
          </ac:spMkLst>
        </pc:spChg>
        <pc:spChg chg="add del">
          <ac:chgData name="joseph.hiller-W212814130" userId="S::w212814130@student.hccs.edu::b827595c-f8e7-4ef7-9548-01c781f40c26" providerId="AD" clId="Web-{2BEDF335-76EF-5125-6684-28A3B8124927}" dt="2024-02-07T04:09:28.243" v="100"/>
          <ac:spMkLst>
            <pc:docMk/>
            <pc:sldMk cId="2487495128" sldId="263"/>
            <ac:spMk id="60" creationId="{535742DD-1B16-4E9D-B715-0D74B4574A68}"/>
          </ac:spMkLst>
        </pc:spChg>
        <pc:spChg chg="add del">
          <ac:chgData name="joseph.hiller-W212814130" userId="S::w212814130@student.hccs.edu::b827595c-f8e7-4ef7-9548-01c781f40c26" providerId="AD" clId="Web-{2BEDF335-76EF-5125-6684-28A3B8124927}" dt="2024-02-07T04:09:29.243" v="102"/>
          <ac:spMkLst>
            <pc:docMk/>
            <pc:sldMk cId="2487495128" sldId="263"/>
            <ac:spMk id="62" creationId="{F821940F-7A1D-4ACC-85B4-A932898ABB37}"/>
          </ac:spMkLst>
        </pc:spChg>
        <pc:spChg chg="add del">
          <ac:chgData name="joseph.hiller-W212814130" userId="S::w212814130@student.hccs.edu::b827595c-f8e7-4ef7-9548-01c781f40c26" providerId="AD" clId="Web-{2BEDF335-76EF-5125-6684-28A3B8124927}" dt="2024-02-07T04:09:29.243" v="102"/>
          <ac:spMkLst>
            <pc:docMk/>
            <pc:sldMk cId="2487495128" sldId="263"/>
            <ac:spMk id="63" creationId="{16674508-81D3-48CF-96BF-7FC60EAA572A}"/>
          </ac:spMkLst>
        </pc:spChg>
        <pc:spChg chg="add del">
          <ac:chgData name="joseph.hiller-W212814130" userId="S::w212814130@student.hccs.edu::b827595c-f8e7-4ef7-9548-01c781f40c26" providerId="AD" clId="Web-{2BEDF335-76EF-5125-6684-28A3B8124927}" dt="2024-02-07T04:11:22.747" v="131"/>
          <ac:spMkLst>
            <pc:docMk/>
            <pc:sldMk cId="2487495128" sldId="263"/>
            <ac:spMk id="65" creationId="{743AA782-23D1-4521-8CAD-47662984AA08}"/>
          </ac:spMkLst>
        </pc:spChg>
        <pc:spChg chg="add del">
          <ac:chgData name="joseph.hiller-W212814130" userId="S::w212814130@student.hccs.edu::b827595c-f8e7-4ef7-9548-01c781f40c26" providerId="AD" clId="Web-{2BEDF335-76EF-5125-6684-28A3B8124927}" dt="2024-02-07T04:11:22.747" v="131"/>
          <ac:spMkLst>
            <pc:docMk/>
            <pc:sldMk cId="2487495128" sldId="263"/>
            <ac:spMk id="66" creationId="{650D18FE-0824-4A46-B22C-A86B52E5780A}"/>
          </ac:spMkLst>
        </pc:spChg>
        <pc:spChg chg="add del">
          <ac:chgData name="joseph.hiller-W212814130" userId="S::w212814130@student.hccs.edu::b827595c-f8e7-4ef7-9548-01c781f40c26" providerId="AD" clId="Web-{2BEDF335-76EF-5125-6684-28A3B8124927}" dt="2024-02-07T04:11:22.747" v="130"/>
          <ac:spMkLst>
            <pc:docMk/>
            <pc:sldMk cId="2487495128" sldId="263"/>
            <ac:spMk id="71" creationId="{8B3A2D1A-45FC-4F95-B150-1C13EF2F6D09}"/>
          </ac:spMkLst>
        </pc:spChg>
        <pc:spChg chg="add del">
          <ac:chgData name="joseph.hiller-W212814130" userId="S::w212814130@student.hccs.edu::b827595c-f8e7-4ef7-9548-01c781f40c26" providerId="AD" clId="Web-{2BEDF335-76EF-5125-6684-28A3B8124927}" dt="2024-02-07T04:11:22.747" v="130"/>
          <ac:spMkLst>
            <pc:docMk/>
            <pc:sldMk cId="2487495128" sldId="263"/>
            <ac:spMk id="73" creationId="{5C27D684-2832-41BD-AC29-838243B8039B}"/>
          </ac:spMkLst>
        </pc:spChg>
        <pc:spChg chg="add del">
          <ac:chgData name="joseph.hiller-W212814130" userId="S::w212814130@student.hccs.edu::b827595c-f8e7-4ef7-9548-01c781f40c26" providerId="AD" clId="Web-{2BEDF335-76EF-5125-6684-28A3B8124927}" dt="2024-02-07T04:11:22.747" v="130"/>
          <ac:spMkLst>
            <pc:docMk/>
            <pc:sldMk cId="2487495128" sldId="263"/>
            <ac:spMk id="75" creationId="{5ABDA325-4B50-4FFB-81B9-95576831FB06}"/>
          </ac:spMkLst>
        </pc:spChg>
        <pc:spChg chg="add del">
          <ac:chgData name="joseph.hiller-W212814130" userId="S::w212814130@student.hccs.edu::b827595c-f8e7-4ef7-9548-01c781f40c26" providerId="AD" clId="Web-{2BEDF335-76EF-5125-6684-28A3B8124927}" dt="2024-02-07T04:11:22.747" v="130"/>
          <ac:spMkLst>
            <pc:docMk/>
            <pc:sldMk cId="2487495128" sldId="263"/>
            <ac:spMk id="77" creationId="{F2A49241-8E10-49A1-B30C-2A0230F6ABEC}"/>
          </ac:spMkLst>
        </pc:spChg>
        <pc:spChg chg="add">
          <ac:chgData name="joseph.hiller-W212814130" userId="S::w212814130@student.hccs.edu::b827595c-f8e7-4ef7-9548-01c781f40c26" providerId="AD" clId="Web-{2BEDF335-76EF-5125-6684-28A3B8124927}" dt="2024-02-07T04:11:22.747" v="131"/>
          <ac:spMkLst>
            <pc:docMk/>
            <pc:sldMk cId="2487495128" sldId="263"/>
            <ac:spMk id="79" creationId="{5D13CC36-B950-4F02-9BAF-9A7EB267398C}"/>
          </ac:spMkLst>
        </pc:spChg>
        <pc:spChg chg="add">
          <ac:chgData name="joseph.hiller-W212814130" userId="S::w212814130@student.hccs.edu::b827595c-f8e7-4ef7-9548-01c781f40c26" providerId="AD" clId="Web-{2BEDF335-76EF-5125-6684-28A3B8124927}" dt="2024-02-07T04:11:22.747" v="131"/>
          <ac:spMkLst>
            <pc:docMk/>
            <pc:sldMk cId="2487495128" sldId="263"/>
            <ac:spMk id="80" creationId="{4F2E2428-58BA-458D-AA54-05502E63F32F}"/>
          </ac:spMkLst>
        </pc:spChg>
        <pc:grpChg chg="add del">
          <ac:chgData name="joseph.hiller-W212814130" userId="S::w212814130@student.hccs.edu::b827595c-f8e7-4ef7-9548-01c781f40c26" providerId="AD" clId="Web-{2BEDF335-76EF-5125-6684-28A3B8124927}" dt="2024-02-07T04:08:31.304" v="91"/>
          <ac:grpSpMkLst>
            <pc:docMk/>
            <pc:sldMk cId="2487495128" sldId="263"/>
            <ac:grpSpMk id="46" creationId="{DD354807-230F-4402-B1B9-F733A8F1F190}"/>
          </ac:grpSpMkLst>
        </pc:grpChg>
        <pc:picChg chg="add del">
          <ac:chgData name="joseph.hiller-W212814130" userId="S::w212814130@student.hccs.edu::b827595c-f8e7-4ef7-9548-01c781f40c26" providerId="AD" clId="Web-{2BEDF335-76EF-5125-6684-28A3B8124927}" dt="2024-02-07T04:07:49.568" v="82"/>
          <ac:picMkLst>
            <pc:docMk/>
            <pc:sldMk cId="2487495128" sldId="263"/>
            <ac:picMk id="5" creationId="{9220F5F6-853C-8418-B753-7E585E3A2071}"/>
          </ac:picMkLst>
        </pc:picChg>
        <pc:picChg chg="add mod">
          <ac:chgData name="joseph.hiller-W212814130" userId="S::w212814130@student.hccs.edu::b827595c-f8e7-4ef7-9548-01c781f40c26" providerId="AD" clId="Web-{2BEDF335-76EF-5125-6684-28A3B8124927}" dt="2024-02-07T04:11:22.747" v="131"/>
          <ac:picMkLst>
            <pc:docMk/>
            <pc:sldMk cId="2487495128" sldId="263"/>
            <ac:picMk id="7" creationId="{5FE11C33-6342-8F5A-A248-F5F13C9FCE4A}"/>
          </ac:picMkLst>
        </pc:picChg>
      </pc:sldChg>
      <pc:sldChg chg="addSp delSp modSp mod setBg">
        <pc:chgData name="joseph.hiller-W212814130" userId="S::w212814130@student.hccs.edu::b827595c-f8e7-4ef7-9548-01c781f40c26" providerId="AD" clId="Web-{2BEDF335-76EF-5125-6684-28A3B8124927}" dt="2024-02-07T04:12:13.452" v="140" actId="20577"/>
        <pc:sldMkLst>
          <pc:docMk/>
          <pc:sldMk cId="2953579656" sldId="264"/>
        </pc:sldMkLst>
        <pc:spChg chg="mod">
          <ac:chgData name="joseph.hiller-W212814130" userId="S::w212814130@student.hccs.edu::b827595c-f8e7-4ef7-9548-01c781f40c26" providerId="AD" clId="Web-{2BEDF335-76EF-5125-6684-28A3B8124927}" dt="2024-02-07T04:12:13.452" v="140" actId="20577"/>
          <ac:spMkLst>
            <pc:docMk/>
            <pc:sldMk cId="2953579656" sldId="264"/>
            <ac:spMk id="2" creationId="{512969E6-B60C-28D3-28FF-DC1E93B3F13E}"/>
          </ac:spMkLst>
        </pc:spChg>
        <pc:spChg chg="add del mod">
          <ac:chgData name="joseph.hiller-W212814130" userId="S::w212814130@student.hccs.edu::b827595c-f8e7-4ef7-9548-01c781f40c26" providerId="AD" clId="Web-{2BEDF335-76EF-5125-6684-28A3B8124927}" dt="2024-02-07T04:09:14.024" v="98"/>
          <ac:spMkLst>
            <pc:docMk/>
            <pc:sldMk cId="2953579656" sldId="264"/>
            <ac:spMk id="3" creationId="{F8E43223-9265-1089-922C-DF36ABFFC230}"/>
          </ac:spMkLst>
        </pc:spChg>
        <pc:spChg chg="add del mod">
          <ac:chgData name="joseph.hiller-W212814130" userId="S::w212814130@student.hccs.edu::b827595c-f8e7-4ef7-9548-01c781f40c26" providerId="AD" clId="Web-{2BEDF335-76EF-5125-6684-28A3B8124927}" dt="2024-02-07T03:56:19.685" v="28"/>
          <ac:spMkLst>
            <pc:docMk/>
            <pc:sldMk cId="2953579656" sldId="264"/>
            <ac:spMk id="6" creationId="{93863280-EB68-6756-5264-080C9CE239D9}"/>
          </ac:spMkLst>
        </pc:spChg>
        <pc:spChg chg="del">
          <ac:chgData name="joseph.hiller-W212814130" userId="S::w212814130@student.hccs.edu::b827595c-f8e7-4ef7-9548-01c781f40c26" providerId="AD" clId="Web-{2BEDF335-76EF-5125-6684-28A3B8124927}" dt="2024-02-07T04:05:46.751" v="80"/>
          <ac:spMkLst>
            <pc:docMk/>
            <pc:sldMk cId="2953579656" sldId="264"/>
            <ac:spMk id="14" creationId="{2C61293E-6EBE-43EF-A52C-9BEBFD7679D4}"/>
          </ac:spMkLst>
        </pc:spChg>
        <pc:spChg chg="del">
          <ac:chgData name="joseph.hiller-W212814130" userId="S::w212814130@student.hccs.edu::b827595c-f8e7-4ef7-9548-01c781f40c26" providerId="AD" clId="Web-{2BEDF335-76EF-5125-6684-28A3B8124927}" dt="2024-02-07T04:05:46.751" v="80"/>
          <ac:spMkLst>
            <pc:docMk/>
            <pc:sldMk cId="2953579656" sldId="264"/>
            <ac:spMk id="16" creationId="{21540236-BFD5-4A9D-8840-4703E7F76825}"/>
          </ac:spMkLst>
        </pc:spChg>
        <pc:spChg chg="add del">
          <ac:chgData name="joseph.hiller-W212814130" userId="S::w212814130@student.hccs.edu::b827595c-f8e7-4ef7-9548-01c781f40c26" providerId="AD" clId="Web-{2BEDF335-76EF-5125-6684-28A3B8124927}" dt="2024-02-07T04:08:15.116" v="89"/>
          <ac:spMkLst>
            <pc:docMk/>
            <pc:sldMk cId="2953579656" sldId="264"/>
            <ac:spMk id="21" creationId="{639C3025-4784-4B16-914D-CCFC3E83354D}"/>
          </ac:spMkLst>
        </pc:spChg>
        <pc:spChg chg="add del">
          <ac:chgData name="joseph.hiller-W212814130" userId="S::w212814130@student.hccs.edu::b827595c-f8e7-4ef7-9548-01c781f40c26" providerId="AD" clId="Web-{2BEDF335-76EF-5125-6684-28A3B8124927}" dt="2024-02-07T04:08:15.116" v="89"/>
          <ac:spMkLst>
            <pc:docMk/>
            <pc:sldMk cId="2953579656" sldId="264"/>
            <ac:spMk id="23" creationId="{0AD20437-C88A-4F45-9C6D-DA32B29A4D1B}"/>
          </ac:spMkLst>
        </pc:spChg>
        <pc:spChg chg="add del">
          <ac:chgData name="joseph.hiller-W212814130" userId="S::w212814130@student.hccs.edu::b827595c-f8e7-4ef7-9548-01c781f40c26" providerId="AD" clId="Web-{2BEDF335-76EF-5125-6684-28A3B8124927}" dt="2024-02-07T04:08:15.100" v="88"/>
          <ac:spMkLst>
            <pc:docMk/>
            <pc:sldMk cId="2953579656" sldId="264"/>
            <ac:spMk id="28" creationId="{F13C74B1-5B17-4795-BED0-7140497B445A}"/>
          </ac:spMkLst>
        </pc:spChg>
        <pc:spChg chg="add del">
          <ac:chgData name="joseph.hiller-W212814130" userId="S::w212814130@student.hccs.edu::b827595c-f8e7-4ef7-9548-01c781f40c26" providerId="AD" clId="Web-{2BEDF335-76EF-5125-6684-28A3B8124927}" dt="2024-02-07T04:08:15.100" v="88"/>
          <ac:spMkLst>
            <pc:docMk/>
            <pc:sldMk cId="2953579656" sldId="264"/>
            <ac:spMk id="30" creationId="{D4974D33-8DC5-464E-8C6D-BE58F0669C17}"/>
          </ac:spMkLst>
        </pc:spChg>
        <pc:spChg chg="add del">
          <ac:chgData name="joseph.hiller-W212814130" userId="S::w212814130@student.hccs.edu::b827595c-f8e7-4ef7-9548-01c781f40c26" providerId="AD" clId="Web-{2BEDF335-76EF-5125-6684-28A3B8124927}" dt="2024-02-07T04:08:42.085" v="93"/>
          <ac:spMkLst>
            <pc:docMk/>
            <pc:sldMk cId="2953579656" sldId="264"/>
            <ac:spMk id="37" creationId="{B6FACB3C-9069-4791-BC5C-0DB7CD19B853}"/>
          </ac:spMkLst>
        </pc:spChg>
        <pc:spChg chg="add del">
          <ac:chgData name="joseph.hiller-W212814130" userId="S::w212814130@student.hccs.edu::b827595c-f8e7-4ef7-9548-01c781f40c26" providerId="AD" clId="Web-{2BEDF335-76EF-5125-6684-28A3B8124927}" dt="2024-02-07T04:08:42.085" v="93"/>
          <ac:spMkLst>
            <pc:docMk/>
            <pc:sldMk cId="2953579656" sldId="264"/>
            <ac:spMk id="38" creationId="{71F2038E-D777-4B76-81DD-DD13EE91B9DD}"/>
          </ac:spMkLst>
        </pc:spChg>
        <pc:spChg chg="add del">
          <ac:chgData name="joseph.hiller-W212814130" userId="S::w212814130@student.hccs.edu::b827595c-f8e7-4ef7-9548-01c781f40c26" providerId="AD" clId="Web-{2BEDF335-76EF-5125-6684-28A3B8124927}" dt="2024-02-07T04:09:14.024" v="98"/>
          <ac:spMkLst>
            <pc:docMk/>
            <pc:sldMk cId="2953579656" sldId="264"/>
            <ac:spMk id="43" creationId="{5D13CC36-B950-4F02-9BAF-9A7EB267398C}"/>
          </ac:spMkLst>
        </pc:spChg>
        <pc:spChg chg="add del">
          <ac:chgData name="joseph.hiller-W212814130" userId="S::w212814130@student.hccs.edu::b827595c-f8e7-4ef7-9548-01c781f40c26" providerId="AD" clId="Web-{2BEDF335-76EF-5125-6684-28A3B8124927}" dt="2024-02-07T04:09:14.024" v="98"/>
          <ac:spMkLst>
            <pc:docMk/>
            <pc:sldMk cId="2953579656" sldId="264"/>
            <ac:spMk id="45" creationId="{4F2E2428-58BA-458D-AA54-05502E63F32F}"/>
          </ac:spMkLst>
        </pc:spChg>
        <pc:spChg chg="add del">
          <ac:chgData name="joseph.hiller-W212814130" userId="S::w212814130@student.hccs.edu::b827595c-f8e7-4ef7-9548-01c781f40c26" providerId="AD" clId="Web-{2BEDF335-76EF-5125-6684-28A3B8124927}" dt="2024-02-07T04:09:08.102" v="95"/>
          <ac:spMkLst>
            <pc:docMk/>
            <pc:sldMk cId="2953579656" sldId="264"/>
            <ac:spMk id="50" creationId="{04C21BAE-6866-4C7A-A7EC-C1B2E572D5BE}"/>
          </ac:spMkLst>
        </pc:spChg>
        <pc:spChg chg="add del">
          <ac:chgData name="joseph.hiller-W212814130" userId="S::w212814130@student.hccs.edu::b827595c-f8e7-4ef7-9548-01c781f40c26" providerId="AD" clId="Web-{2BEDF335-76EF-5125-6684-28A3B8124927}" dt="2024-02-07T04:09:08.102" v="95"/>
          <ac:spMkLst>
            <pc:docMk/>
            <pc:sldMk cId="2953579656" sldId="264"/>
            <ac:spMk id="52" creationId="{C74F2646-08C7-4051-81DA-751C43A03FC1}"/>
          </ac:spMkLst>
        </pc:spChg>
        <pc:spChg chg="add del">
          <ac:chgData name="joseph.hiller-W212814130" userId="S::w212814130@student.hccs.edu::b827595c-f8e7-4ef7-9548-01c781f40c26" providerId="AD" clId="Web-{2BEDF335-76EF-5125-6684-28A3B8124927}" dt="2024-02-07T04:09:08.102" v="95"/>
          <ac:spMkLst>
            <pc:docMk/>
            <pc:sldMk cId="2953579656" sldId="264"/>
            <ac:spMk id="54" creationId="{DCD6552F-C98B-4FBA-842F-3EF2D5ACA1FF}"/>
          </ac:spMkLst>
        </pc:spChg>
        <pc:spChg chg="add del">
          <ac:chgData name="joseph.hiller-W212814130" userId="S::w212814130@student.hccs.edu::b827595c-f8e7-4ef7-9548-01c781f40c26" providerId="AD" clId="Web-{2BEDF335-76EF-5125-6684-28A3B8124927}" dt="2024-02-07T04:09:08.102" v="95"/>
          <ac:spMkLst>
            <pc:docMk/>
            <pc:sldMk cId="2953579656" sldId="264"/>
            <ac:spMk id="56" creationId="{F0C518C2-0AA4-470C-87B9-9CBF428FBA25}"/>
          </ac:spMkLst>
        </pc:spChg>
        <pc:spChg chg="add del">
          <ac:chgData name="joseph.hiller-W212814130" userId="S::w212814130@student.hccs.edu::b827595c-f8e7-4ef7-9548-01c781f40c26" providerId="AD" clId="Web-{2BEDF335-76EF-5125-6684-28A3B8124927}" dt="2024-02-07T04:09:14.024" v="97"/>
          <ac:spMkLst>
            <pc:docMk/>
            <pc:sldMk cId="2953579656" sldId="264"/>
            <ac:spMk id="58" creationId="{5D13CC36-B950-4F02-9BAF-9A7EB267398C}"/>
          </ac:spMkLst>
        </pc:spChg>
        <pc:spChg chg="add del">
          <ac:chgData name="joseph.hiller-W212814130" userId="S::w212814130@student.hccs.edu::b827595c-f8e7-4ef7-9548-01c781f40c26" providerId="AD" clId="Web-{2BEDF335-76EF-5125-6684-28A3B8124927}" dt="2024-02-07T04:09:14.024" v="97"/>
          <ac:spMkLst>
            <pc:docMk/>
            <pc:sldMk cId="2953579656" sldId="264"/>
            <ac:spMk id="59" creationId="{4F2E2428-58BA-458D-AA54-05502E63F32F}"/>
          </ac:spMkLst>
        </pc:spChg>
        <pc:spChg chg="add del">
          <ac:chgData name="joseph.hiller-W212814130" userId="S::w212814130@student.hccs.edu::b827595c-f8e7-4ef7-9548-01c781f40c26" providerId="AD" clId="Web-{2BEDF335-76EF-5125-6684-28A3B8124927}" dt="2024-02-07T04:11:28.857" v="132"/>
          <ac:spMkLst>
            <pc:docMk/>
            <pc:sldMk cId="2953579656" sldId="264"/>
            <ac:spMk id="61" creationId="{743AA782-23D1-4521-8CAD-47662984AA08}"/>
          </ac:spMkLst>
        </pc:spChg>
        <pc:spChg chg="add del">
          <ac:chgData name="joseph.hiller-W212814130" userId="S::w212814130@student.hccs.edu::b827595c-f8e7-4ef7-9548-01c781f40c26" providerId="AD" clId="Web-{2BEDF335-76EF-5125-6684-28A3B8124927}" dt="2024-02-07T04:11:28.857" v="132"/>
          <ac:spMkLst>
            <pc:docMk/>
            <pc:sldMk cId="2953579656" sldId="264"/>
            <ac:spMk id="62" creationId="{650D18FE-0824-4A46-B22C-A86B52E5780A}"/>
          </ac:spMkLst>
        </pc:spChg>
        <pc:spChg chg="add mod ord">
          <ac:chgData name="joseph.hiller-W212814130" userId="S::w212814130@student.hccs.edu::b827595c-f8e7-4ef7-9548-01c781f40c26" providerId="AD" clId="Web-{2BEDF335-76EF-5125-6684-28A3B8124927}" dt="2024-02-07T04:11:59.655" v="136" actId="20577"/>
          <ac:spMkLst>
            <pc:docMk/>
            <pc:sldMk cId="2953579656" sldId="264"/>
            <ac:spMk id="63" creationId="{F8E43223-9265-1089-922C-DF36ABFFC230}"/>
          </ac:spMkLst>
        </pc:spChg>
        <pc:spChg chg="add">
          <ac:chgData name="joseph.hiller-W212814130" userId="S::w212814130@student.hccs.edu::b827595c-f8e7-4ef7-9548-01c781f40c26" providerId="AD" clId="Web-{2BEDF335-76EF-5125-6684-28A3B8124927}" dt="2024-02-07T04:11:28.857" v="132"/>
          <ac:spMkLst>
            <pc:docMk/>
            <pc:sldMk cId="2953579656" sldId="264"/>
            <ac:spMk id="68" creationId="{6897DEB4-4A88-4293-A935-9B25506C1530}"/>
          </ac:spMkLst>
        </pc:spChg>
        <pc:spChg chg="add">
          <ac:chgData name="joseph.hiller-W212814130" userId="S::w212814130@student.hccs.edu::b827595c-f8e7-4ef7-9548-01c781f40c26" providerId="AD" clId="Web-{2BEDF335-76EF-5125-6684-28A3B8124927}" dt="2024-02-07T04:11:28.857" v="132"/>
          <ac:spMkLst>
            <pc:docMk/>
            <pc:sldMk cId="2953579656" sldId="264"/>
            <ac:spMk id="70" creationId="{FBE42BC3-6707-4CBF-9386-048B994A4F19}"/>
          </ac:spMkLst>
        </pc:spChg>
        <pc:grpChg chg="add del">
          <ac:chgData name="joseph.hiller-W212814130" userId="S::w212814130@student.hccs.edu::b827595c-f8e7-4ef7-9548-01c781f40c26" providerId="AD" clId="Web-{2BEDF335-76EF-5125-6684-28A3B8124927}" dt="2024-02-07T04:08:42.085" v="93"/>
          <ac:grpSpMkLst>
            <pc:docMk/>
            <pc:sldMk cId="2953579656" sldId="264"/>
            <ac:grpSpMk id="32" creationId="{DD354807-230F-4402-B1B9-F733A8F1F190}"/>
          </ac:grpSpMkLst>
        </pc:grpChg>
        <pc:graphicFrameChg chg="add del">
          <ac:chgData name="joseph.hiller-W212814130" userId="S::w212814130@student.hccs.edu::b827595c-f8e7-4ef7-9548-01c781f40c26" providerId="AD" clId="Web-{2BEDF335-76EF-5125-6684-28A3B8124927}" dt="2024-02-07T04:09:14.024" v="97"/>
          <ac:graphicFrameMkLst>
            <pc:docMk/>
            <pc:sldMk cId="2953579656" sldId="264"/>
            <ac:graphicFrameMk id="47" creationId="{0F265DB1-BBF6-E5E7-DD23-39BCEDC7A469}"/>
          </ac:graphicFrameMkLst>
        </pc:graphicFrameChg>
        <pc:picChg chg="add del mod ord">
          <ac:chgData name="joseph.hiller-W212814130" userId="S::w212814130@student.hccs.edu::b827595c-f8e7-4ef7-9548-01c781f40c26" providerId="AD" clId="Web-{2BEDF335-76EF-5125-6684-28A3B8124927}" dt="2024-02-07T04:08:10.319" v="86"/>
          <ac:picMkLst>
            <pc:docMk/>
            <pc:sldMk cId="2953579656" sldId="264"/>
            <ac:picMk id="5" creationId="{53E33B78-BD47-F740-DB9C-CDB54409EB7D}"/>
          </ac:picMkLst>
        </pc:picChg>
        <pc:picChg chg="add mod ord">
          <ac:chgData name="joseph.hiller-W212814130" userId="S::w212814130@student.hccs.edu::b827595c-f8e7-4ef7-9548-01c781f40c26" providerId="AD" clId="Web-{2BEDF335-76EF-5125-6684-28A3B8124927}" dt="2024-02-07T04:11:28.857" v="132"/>
          <ac:picMkLst>
            <pc:docMk/>
            <pc:sldMk cId="2953579656" sldId="264"/>
            <ac:picMk id="7" creationId="{8E2EE4C0-2B58-CB2E-B553-A9A25A682C9F}"/>
          </ac:picMkLst>
        </pc:picChg>
        <pc:cxnChg chg="add">
          <ac:chgData name="joseph.hiller-W212814130" userId="S::w212814130@student.hccs.edu::b827595c-f8e7-4ef7-9548-01c781f40c26" providerId="AD" clId="Web-{2BEDF335-76EF-5125-6684-28A3B8124927}" dt="2024-02-07T03:55:53.215" v="26"/>
          <ac:cxnSpMkLst>
            <pc:docMk/>
            <pc:sldMk cId="2953579656" sldId="264"/>
            <ac:cxnSpMk id="9" creationId="{1503BFE4-729B-D9D0-C17B-501E6AF1127A}"/>
          </ac:cxnSpMkLst>
        </pc:cxnChg>
      </pc:sldChg>
    </pc:docChg>
  </pc:docChgLst>
  <pc:docChgLst>
    <pc:chgData name="zaidtahir.jamil-W208791511" userId="S::w208791511@student.hccs.edu::d97bd1c0-5c68-47bf-bc88-85f4da064a04" providerId="AD" clId="Web-{418D7928-3BF2-A61A-35A6-CFF683E85D96}"/>
    <pc:docChg chg="modSld addMainMaster delMainMaster">
      <pc:chgData name="zaidtahir.jamil-W208791511" userId="S::w208791511@student.hccs.edu::d97bd1c0-5c68-47bf-bc88-85f4da064a04" providerId="AD" clId="Web-{418D7928-3BF2-A61A-35A6-CFF683E85D96}" dt="2024-02-07T03:18:00.400" v="332" actId="20577"/>
      <pc:docMkLst>
        <pc:docMk/>
      </pc:docMkLst>
      <pc:sldChg chg="addSp delSp modSp mod modClrScheme delDesignElem chgLayout">
        <pc:chgData name="zaidtahir.jamil-W208791511" userId="S::w208791511@student.hccs.edu::d97bd1c0-5c68-47bf-bc88-85f4da064a04" providerId="AD" clId="Web-{418D7928-3BF2-A61A-35A6-CFF683E85D96}" dt="2024-02-07T01:30:27.128" v="12"/>
        <pc:sldMkLst>
          <pc:docMk/>
          <pc:sldMk cId="109857222" sldId="256"/>
        </pc:sldMkLst>
        <pc:spChg chg="mod ord">
          <ac:chgData name="zaidtahir.jamil-W208791511" userId="S::w208791511@student.hccs.edu::d97bd1c0-5c68-47bf-bc88-85f4da064a04" providerId="AD" clId="Web-{418D7928-3BF2-A61A-35A6-CFF683E85D96}" dt="2024-02-07T01:30:27.128" v="12"/>
          <ac:spMkLst>
            <pc:docMk/>
            <pc:sldMk cId="109857222" sldId="256"/>
            <ac:spMk id="2" creationId="{00000000-0000-0000-0000-000000000000}"/>
          </ac:spMkLst>
        </pc:spChg>
        <pc:spChg chg="mod ord">
          <ac:chgData name="zaidtahir.jamil-W208791511" userId="S::w208791511@student.hccs.edu::d97bd1c0-5c68-47bf-bc88-85f4da064a04" providerId="AD" clId="Web-{418D7928-3BF2-A61A-35A6-CFF683E85D96}" dt="2024-02-07T01:30:27.128" v="12"/>
          <ac:spMkLst>
            <pc:docMk/>
            <pc:sldMk cId="109857222" sldId="256"/>
            <ac:spMk id="3" creationId="{00000000-0000-0000-0000-000000000000}"/>
          </ac:spMkLst>
        </pc:spChg>
        <pc:spChg chg="add del">
          <ac:chgData name="zaidtahir.jamil-W208791511" userId="S::w208791511@student.hccs.edu::d97bd1c0-5c68-47bf-bc88-85f4da064a04" providerId="AD" clId="Web-{418D7928-3BF2-A61A-35A6-CFF683E85D96}" dt="2024-02-07T01:30:27.128" v="12"/>
          <ac:spMkLst>
            <pc:docMk/>
            <pc:sldMk cId="109857222" sldId="256"/>
            <ac:spMk id="9" creationId="{C1DD1A8A-57D5-4A81-AD04-532B043C5611}"/>
          </ac:spMkLst>
        </pc:spChg>
        <pc:spChg chg="add del">
          <ac:chgData name="zaidtahir.jamil-W208791511" userId="S::w208791511@student.hccs.edu::d97bd1c0-5c68-47bf-bc88-85f4da064a04" providerId="AD" clId="Web-{418D7928-3BF2-A61A-35A6-CFF683E85D96}" dt="2024-02-07T01:30:27.128" v="12"/>
          <ac:spMkLst>
            <pc:docMk/>
            <pc:sldMk cId="109857222" sldId="256"/>
            <ac:spMk id="11" creationId="{007891EC-4501-44ED-A8C8-B11B6DB767AB}"/>
          </ac:spMkLst>
        </pc:spChg>
      </pc:sldChg>
      <pc:sldChg chg="addSp delSp modSp mod modClrScheme delDesignElem chgLayout">
        <pc:chgData name="zaidtahir.jamil-W208791511" userId="S::w208791511@student.hccs.edu::d97bd1c0-5c68-47bf-bc88-85f4da064a04" providerId="AD" clId="Web-{418D7928-3BF2-A61A-35A6-CFF683E85D96}" dt="2024-02-07T01:30:27.128" v="12"/>
        <pc:sldMkLst>
          <pc:docMk/>
          <pc:sldMk cId="292266054" sldId="257"/>
        </pc:sldMkLst>
        <pc:spChg chg="mod ord">
          <ac:chgData name="zaidtahir.jamil-W208791511" userId="S::w208791511@student.hccs.edu::d97bd1c0-5c68-47bf-bc88-85f4da064a04" providerId="AD" clId="Web-{418D7928-3BF2-A61A-35A6-CFF683E85D96}" dt="2024-02-07T01:30:27.128" v="12"/>
          <ac:spMkLst>
            <pc:docMk/>
            <pc:sldMk cId="292266054" sldId="257"/>
            <ac:spMk id="2" creationId="{A6BE1247-F39A-E21B-EBD3-8BAC5DA27AF1}"/>
          </ac:spMkLst>
        </pc:spChg>
        <pc:spChg chg="add del">
          <ac:chgData name="zaidtahir.jamil-W208791511" userId="S::w208791511@student.hccs.edu::d97bd1c0-5c68-47bf-bc88-85f4da064a04" providerId="AD" clId="Web-{418D7928-3BF2-A61A-35A6-CFF683E85D96}" dt="2024-02-07T01:30:27.128" v="12"/>
          <ac:spMkLst>
            <pc:docMk/>
            <pc:sldMk cId="292266054" sldId="257"/>
            <ac:spMk id="35" creationId="{0C541B88-1AE9-40C3-AFD5-967787C1979F}"/>
          </ac:spMkLst>
        </pc:spChg>
        <pc:spChg chg="add del">
          <ac:chgData name="zaidtahir.jamil-W208791511" userId="S::w208791511@student.hccs.edu::d97bd1c0-5c68-47bf-bc88-85f4da064a04" providerId="AD" clId="Web-{418D7928-3BF2-A61A-35A6-CFF683E85D96}" dt="2024-02-07T01:30:27.128" v="12"/>
          <ac:spMkLst>
            <pc:docMk/>
            <pc:sldMk cId="292266054" sldId="257"/>
            <ac:spMk id="36" creationId="{E5F17139-31EE-46AC-B04F-DBBD852DD6CB}"/>
          </ac:spMkLst>
        </pc:spChg>
        <pc:spChg chg="add del">
          <ac:chgData name="zaidtahir.jamil-W208791511" userId="S::w208791511@student.hccs.edu::d97bd1c0-5c68-47bf-bc88-85f4da064a04" providerId="AD" clId="Web-{418D7928-3BF2-A61A-35A6-CFF683E85D96}" dt="2024-02-07T01:30:27.128" v="12"/>
          <ac:spMkLst>
            <pc:docMk/>
            <pc:sldMk cId="292266054" sldId="257"/>
            <ac:spMk id="40" creationId="{89D16701-DA76-4F72-BB63-E2C3FFBDFE0F}"/>
          </ac:spMkLst>
        </pc:spChg>
        <pc:spChg chg="add del">
          <ac:chgData name="zaidtahir.jamil-W208791511" userId="S::w208791511@student.hccs.edu::d97bd1c0-5c68-47bf-bc88-85f4da064a04" providerId="AD" clId="Web-{418D7928-3BF2-A61A-35A6-CFF683E85D96}" dt="2024-02-07T01:30:27.128" v="12"/>
          <ac:spMkLst>
            <pc:docMk/>
            <pc:sldMk cId="292266054" sldId="257"/>
            <ac:spMk id="41" creationId="{1CC28BE1-9DC6-43FE-9582-39F091098D77}"/>
          </ac:spMkLst>
        </pc:spChg>
        <pc:grpChg chg="add del">
          <ac:chgData name="zaidtahir.jamil-W208791511" userId="S::w208791511@student.hccs.edu::d97bd1c0-5c68-47bf-bc88-85f4da064a04" providerId="AD" clId="Web-{418D7928-3BF2-A61A-35A6-CFF683E85D96}" dt="2024-02-07T01:30:27.128" v="12"/>
          <ac:grpSpMkLst>
            <pc:docMk/>
            <pc:sldMk cId="292266054" sldId="257"/>
            <ac:grpSpMk id="21" creationId="{AF9AF3F3-CE0C-4125-BDD7-346487FA0B40}"/>
          </ac:grpSpMkLst>
        </pc:grpChg>
        <pc:grpChg chg="add del">
          <ac:chgData name="zaidtahir.jamil-W208791511" userId="S::w208791511@student.hccs.edu::d97bd1c0-5c68-47bf-bc88-85f4da064a04" providerId="AD" clId="Web-{418D7928-3BF2-A61A-35A6-CFF683E85D96}" dt="2024-02-07T01:30:27.128" v="12"/>
          <ac:grpSpMkLst>
            <pc:docMk/>
            <pc:sldMk cId="292266054" sldId="257"/>
            <ac:grpSpMk id="37" creationId="{7CF625D3-71A3-4F30-A096-8EF334E959D0}"/>
          </ac:grpSpMkLst>
        </pc:grpChg>
        <pc:graphicFrameChg chg="mod ord">
          <ac:chgData name="zaidtahir.jamil-W208791511" userId="S::w208791511@student.hccs.edu::d97bd1c0-5c68-47bf-bc88-85f4da064a04" providerId="AD" clId="Web-{418D7928-3BF2-A61A-35A6-CFF683E85D96}" dt="2024-02-07T01:30:27.128" v="12"/>
          <ac:graphicFrameMkLst>
            <pc:docMk/>
            <pc:sldMk cId="292266054" sldId="257"/>
            <ac:graphicFrameMk id="42" creationId="{BB85DE5C-27BC-5903-9951-13FFEF38A544}"/>
          </ac:graphicFrameMkLst>
        </pc:graphicFrameChg>
      </pc:sldChg>
      <pc:sldChg chg="addSp delSp modSp mod modClrScheme delDesignElem chgLayout">
        <pc:chgData name="zaidtahir.jamil-W208791511" userId="S::w208791511@student.hccs.edu::d97bd1c0-5c68-47bf-bc88-85f4da064a04" providerId="AD" clId="Web-{418D7928-3BF2-A61A-35A6-CFF683E85D96}" dt="2024-02-07T01:30:27.128" v="12"/>
        <pc:sldMkLst>
          <pc:docMk/>
          <pc:sldMk cId="3621266159" sldId="258"/>
        </pc:sldMkLst>
        <pc:spChg chg="mod ord">
          <ac:chgData name="zaidtahir.jamil-W208791511" userId="S::w208791511@student.hccs.edu::d97bd1c0-5c68-47bf-bc88-85f4da064a04" providerId="AD" clId="Web-{418D7928-3BF2-A61A-35A6-CFF683E85D96}" dt="2024-02-07T01:30:27.128" v="12"/>
          <ac:spMkLst>
            <pc:docMk/>
            <pc:sldMk cId="3621266159" sldId="258"/>
            <ac:spMk id="2" creationId="{64787BB4-5F99-16C2-A4BF-C4213852593B}"/>
          </ac:spMkLst>
        </pc:spChg>
        <pc:spChg chg="mod ord">
          <ac:chgData name="zaidtahir.jamil-W208791511" userId="S::w208791511@student.hccs.edu::d97bd1c0-5c68-47bf-bc88-85f4da064a04" providerId="AD" clId="Web-{418D7928-3BF2-A61A-35A6-CFF683E85D96}" dt="2024-02-07T01:30:27.128" v="12"/>
          <ac:spMkLst>
            <pc:docMk/>
            <pc:sldMk cId="3621266159" sldId="258"/>
            <ac:spMk id="3" creationId="{7D08BA5C-00BE-3CD5-4BA8-18503D00923E}"/>
          </ac:spMkLst>
        </pc:spChg>
        <pc:spChg chg="add del">
          <ac:chgData name="zaidtahir.jamil-W208791511" userId="S::w208791511@student.hccs.edu::d97bd1c0-5c68-47bf-bc88-85f4da064a04" providerId="AD" clId="Web-{418D7928-3BF2-A61A-35A6-CFF683E85D96}" dt="2024-02-07T01:30:27.128" v="12"/>
          <ac:spMkLst>
            <pc:docMk/>
            <pc:sldMk cId="3621266159" sldId="258"/>
            <ac:spMk id="14" creationId="{04812C46-200A-4DEB-A05E-3ED6C68C2387}"/>
          </ac:spMkLst>
        </pc:spChg>
        <pc:spChg chg="add del">
          <ac:chgData name="zaidtahir.jamil-W208791511" userId="S::w208791511@student.hccs.edu::d97bd1c0-5c68-47bf-bc88-85f4da064a04" providerId="AD" clId="Web-{418D7928-3BF2-A61A-35A6-CFF683E85D96}" dt="2024-02-07T01:30:27.128" v="12"/>
          <ac:spMkLst>
            <pc:docMk/>
            <pc:sldMk cId="3621266159" sldId="258"/>
            <ac:spMk id="16" creationId="{D1EA859B-E555-4109-94F3-6700E046E008}"/>
          </ac:spMkLst>
        </pc:spChg>
      </pc:sldChg>
      <pc:sldChg chg="addSp delSp modSp mod modClrScheme delDesignElem chgLayout">
        <pc:chgData name="zaidtahir.jamil-W208791511" userId="S::w208791511@student.hccs.edu::d97bd1c0-5c68-47bf-bc88-85f4da064a04" providerId="AD" clId="Web-{418D7928-3BF2-A61A-35A6-CFF683E85D96}" dt="2024-02-07T01:30:27.128" v="12"/>
        <pc:sldMkLst>
          <pc:docMk/>
          <pc:sldMk cId="31147498" sldId="259"/>
        </pc:sldMkLst>
        <pc:spChg chg="mod ord">
          <ac:chgData name="zaidtahir.jamil-W208791511" userId="S::w208791511@student.hccs.edu::d97bd1c0-5c68-47bf-bc88-85f4da064a04" providerId="AD" clId="Web-{418D7928-3BF2-A61A-35A6-CFF683E85D96}" dt="2024-02-07T01:30:27.128" v="12"/>
          <ac:spMkLst>
            <pc:docMk/>
            <pc:sldMk cId="31147498" sldId="259"/>
            <ac:spMk id="2" creationId="{38DA41D1-27C0-B71E-DE5B-C60DAFE20DC7}"/>
          </ac:spMkLst>
        </pc:spChg>
        <pc:spChg chg="mod ord">
          <ac:chgData name="zaidtahir.jamil-W208791511" userId="S::w208791511@student.hccs.edu::d97bd1c0-5c68-47bf-bc88-85f4da064a04" providerId="AD" clId="Web-{418D7928-3BF2-A61A-35A6-CFF683E85D96}" dt="2024-02-07T01:30:27.128" v="12"/>
          <ac:spMkLst>
            <pc:docMk/>
            <pc:sldMk cId="31147498" sldId="259"/>
            <ac:spMk id="3" creationId="{3EB86B03-69CD-5665-3220-EDDC3864212B}"/>
          </ac:spMkLst>
        </pc:spChg>
        <pc:spChg chg="add del">
          <ac:chgData name="zaidtahir.jamil-W208791511" userId="S::w208791511@student.hccs.edu::d97bd1c0-5c68-47bf-bc88-85f4da064a04" providerId="AD" clId="Web-{418D7928-3BF2-A61A-35A6-CFF683E85D96}" dt="2024-02-07T01:30:27.128" v="12"/>
          <ac:spMkLst>
            <pc:docMk/>
            <pc:sldMk cId="31147498" sldId="259"/>
            <ac:spMk id="64" creationId="{F13C74B1-5B17-4795-BED0-7140497B445A}"/>
          </ac:spMkLst>
        </pc:spChg>
        <pc:spChg chg="add del">
          <ac:chgData name="zaidtahir.jamil-W208791511" userId="S::w208791511@student.hccs.edu::d97bd1c0-5c68-47bf-bc88-85f4da064a04" providerId="AD" clId="Web-{418D7928-3BF2-A61A-35A6-CFF683E85D96}" dt="2024-02-07T01:30:27.128" v="12"/>
          <ac:spMkLst>
            <pc:docMk/>
            <pc:sldMk cId="31147498" sldId="259"/>
            <ac:spMk id="65" creationId="{D4974D33-8DC5-464E-8C6D-BE58F0669C17}"/>
          </ac:spMkLst>
        </pc:spChg>
      </pc:sldChg>
      <pc:sldChg chg="addSp delSp modSp mod modClrScheme delDesignElem chgLayout">
        <pc:chgData name="zaidtahir.jamil-W208791511" userId="S::w208791511@student.hccs.edu::d97bd1c0-5c68-47bf-bc88-85f4da064a04" providerId="AD" clId="Web-{418D7928-3BF2-A61A-35A6-CFF683E85D96}" dt="2024-02-07T01:30:27.128" v="12"/>
        <pc:sldMkLst>
          <pc:docMk/>
          <pc:sldMk cId="720840035" sldId="260"/>
        </pc:sldMkLst>
        <pc:spChg chg="mod ord">
          <ac:chgData name="zaidtahir.jamil-W208791511" userId="S::w208791511@student.hccs.edu::d97bd1c0-5c68-47bf-bc88-85f4da064a04" providerId="AD" clId="Web-{418D7928-3BF2-A61A-35A6-CFF683E85D96}" dt="2024-02-07T01:30:27.128" v="12"/>
          <ac:spMkLst>
            <pc:docMk/>
            <pc:sldMk cId="720840035" sldId="260"/>
            <ac:spMk id="2" creationId="{973C35C4-0939-5477-22D9-C7951A4B8E18}"/>
          </ac:spMkLst>
        </pc:spChg>
        <pc:spChg chg="mod ord">
          <ac:chgData name="zaidtahir.jamil-W208791511" userId="S::w208791511@student.hccs.edu::d97bd1c0-5c68-47bf-bc88-85f4da064a04" providerId="AD" clId="Web-{418D7928-3BF2-A61A-35A6-CFF683E85D96}" dt="2024-02-07T01:30:27.128" v="12"/>
          <ac:spMkLst>
            <pc:docMk/>
            <pc:sldMk cId="720840035" sldId="260"/>
            <ac:spMk id="3" creationId="{2095DDD7-3684-5910-7E8A-B6AB686693A0}"/>
          </ac:spMkLst>
        </pc:spChg>
        <pc:spChg chg="add del">
          <ac:chgData name="zaidtahir.jamil-W208791511" userId="S::w208791511@student.hccs.edu::d97bd1c0-5c68-47bf-bc88-85f4da064a04" providerId="AD" clId="Web-{418D7928-3BF2-A61A-35A6-CFF683E85D96}" dt="2024-02-07T01:30:27.128" v="12"/>
          <ac:spMkLst>
            <pc:docMk/>
            <pc:sldMk cId="720840035" sldId="260"/>
            <ac:spMk id="16" creationId="{F13C74B1-5B17-4795-BED0-7140497B445A}"/>
          </ac:spMkLst>
        </pc:spChg>
        <pc:spChg chg="add del">
          <ac:chgData name="zaidtahir.jamil-W208791511" userId="S::w208791511@student.hccs.edu::d97bd1c0-5c68-47bf-bc88-85f4da064a04" providerId="AD" clId="Web-{418D7928-3BF2-A61A-35A6-CFF683E85D96}" dt="2024-02-07T01:30:27.128" v="12"/>
          <ac:spMkLst>
            <pc:docMk/>
            <pc:sldMk cId="720840035" sldId="260"/>
            <ac:spMk id="18" creationId="{D4974D33-8DC5-464E-8C6D-BE58F0669C17}"/>
          </ac:spMkLst>
        </pc:spChg>
      </pc:sldChg>
      <pc:sldChg chg="addSp delSp modSp mod setBg modClrScheme chgLayout">
        <pc:chgData name="zaidtahir.jamil-W208791511" userId="S::w208791511@student.hccs.edu::d97bd1c0-5c68-47bf-bc88-85f4da064a04" providerId="AD" clId="Web-{418D7928-3BF2-A61A-35A6-CFF683E85D96}" dt="2024-02-07T03:08:32.106" v="290" actId="20577"/>
        <pc:sldMkLst>
          <pc:docMk/>
          <pc:sldMk cId="304459418" sldId="261"/>
        </pc:sldMkLst>
        <pc:spChg chg="mod ord">
          <ac:chgData name="zaidtahir.jamil-W208791511" userId="S::w208791511@student.hccs.edu::d97bd1c0-5c68-47bf-bc88-85f4da064a04" providerId="AD" clId="Web-{418D7928-3BF2-A61A-35A6-CFF683E85D96}" dt="2024-02-07T02:01:41.165" v="38"/>
          <ac:spMkLst>
            <pc:docMk/>
            <pc:sldMk cId="304459418" sldId="261"/>
            <ac:spMk id="2" creationId="{D1220789-CFE7-F4D8-1A29-CF1FC60E853E}"/>
          </ac:spMkLst>
        </pc:spChg>
        <pc:spChg chg="mod ord">
          <ac:chgData name="zaidtahir.jamil-W208791511" userId="S::w208791511@student.hccs.edu::d97bd1c0-5c68-47bf-bc88-85f4da064a04" providerId="AD" clId="Web-{418D7928-3BF2-A61A-35A6-CFF683E85D96}" dt="2024-02-07T03:08:32.106" v="290" actId="20577"/>
          <ac:spMkLst>
            <pc:docMk/>
            <pc:sldMk cId="304459418" sldId="261"/>
            <ac:spMk id="3" creationId="{A9883CEF-3782-3290-7EB6-2B514BDA157C}"/>
          </ac:spMkLst>
        </pc:spChg>
        <pc:spChg chg="add del">
          <ac:chgData name="zaidtahir.jamil-W208791511" userId="S::w208791511@student.hccs.edu::d97bd1c0-5c68-47bf-bc88-85f4da064a04" providerId="AD" clId="Web-{418D7928-3BF2-A61A-35A6-CFF683E85D96}" dt="2024-02-07T01:30:32.737" v="14"/>
          <ac:spMkLst>
            <pc:docMk/>
            <pc:sldMk cId="304459418" sldId="261"/>
            <ac:spMk id="9" creationId="{F13C74B1-5B17-4795-BED0-7140497B445A}"/>
          </ac:spMkLst>
        </pc:spChg>
        <pc:spChg chg="add del">
          <ac:chgData name="zaidtahir.jamil-W208791511" userId="S::w208791511@student.hccs.edu::d97bd1c0-5c68-47bf-bc88-85f4da064a04" providerId="AD" clId="Web-{418D7928-3BF2-A61A-35A6-CFF683E85D96}" dt="2024-02-07T01:30:32.737" v="14"/>
          <ac:spMkLst>
            <pc:docMk/>
            <pc:sldMk cId="304459418" sldId="261"/>
            <ac:spMk id="11" creationId="{D4974D33-8DC5-464E-8C6D-BE58F0669C17}"/>
          </ac:spMkLst>
        </pc:spChg>
        <pc:spChg chg="add del">
          <ac:chgData name="zaidtahir.jamil-W208791511" userId="S::w208791511@student.hccs.edu::d97bd1c0-5c68-47bf-bc88-85f4da064a04" providerId="AD" clId="Web-{418D7928-3BF2-A61A-35A6-CFF683E85D96}" dt="2024-02-07T01:30:35.612" v="16"/>
          <ac:spMkLst>
            <pc:docMk/>
            <pc:sldMk cId="304459418" sldId="261"/>
            <ac:spMk id="13" creationId="{2B97F24A-32CE-4C1C-A50D-3016B394DCFB}"/>
          </ac:spMkLst>
        </pc:spChg>
        <pc:spChg chg="add del">
          <ac:chgData name="zaidtahir.jamil-W208791511" userId="S::w208791511@student.hccs.edu::d97bd1c0-5c68-47bf-bc88-85f4da064a04" providerId="AD" clId="Web-{418D7928-3BF2-A61A-35A6-CFF683E85D96}" dt="2024-02-07T01:30:35.612" v="16"/>
          <ac:spMkLst>
            <pc:docMk/>
            <pc:sldMk cId="304459418" sldId="261"/>
            <ac:spMk id="14" creationId="{CD8B4F24-440B-49E9-B85D-733523DC064B}"/>
          </ac:spMkLst>
        </pc:spChg>
        <pc:spChg chg="add del">
          <ac:chgData name="zaidtahir.jamil-W208791511" userId="S::w208791511@student.hccs.edu::d97bd1c0-5c68-47bf-bc88-85f4da064a04" providerId="AD" clId="Web-{418D7928-3BF2-A61A-35A6-CFF683E85D96}" dt="2024-02-07T01:30:43.191" v="18"/>
          <ac:spMkLst>
            <pc:docMk/>
            <pc:sldMk cId="304459418" sldId="261"/>
            <ac:spMk id="15" creationId="{E6995CE5-F890-4ABA-82A2-26507CE8D2A3}"/>
          </ac:spMkLst>
        </pc:spChg>
        <pc:spChg chg="add del">
          <ac:chgData name="zaidtahir.jamil-W208791511" userId="S::w208791511@student.hccs.edu::d97bd1c0-5c68-47bf-bc88-85f4da064a04" providerId="AD" clId="Web-{418D7928-3BF2-A61A-35A6-CFF683E85D96}" dt="2024-02-07T01:30:43.191" v="18"/>
          <ac:spMkLst>
            <pc:docMk/>
            <pc:sldMk cId="304459418" sldId="261"/>
            <ac:spMk id="16" creationId="{058A14AF-9FB5-4CC7-BA35-E8E85D3EDF0E}"/>
          </ac:spMkLst>
        </pc:spChg>
        <pc:spChg chg="add del">
          <ac:chgData name="zaidtahir.jamil-W208791511" userId="S::w208791511@student.hccs.edu::d97bd1c0-5c68-47bf-bc88-85f4da064a04" providerId="AD" clId="Web-{418D7928-3BF2-A61A-35A6-CFF683E85D96}" dt="2024-02-07T01:30:43.191" v="18"/>
          <ac:spMkLst>
            <pc:docMk/>
            <pc:sldMk cId="304459418" sldId="261"/>
            <ac:spMk id="17" creationId="{3A9A4357-BD1D-4622-A4FE-766E6AB8DE84}"/>
          </ac:spMkLst>
        </pc:spChg>
        <pc:spChg chg="add del">
          <ac:chgData name="zaidtahir.jamil-W208791511" userId="S::w208791511@student.hccs.edu::d97bd1c0-5c68-47bf-bc88-85f4da064a04" providerId="AD" clId="Web-{418D7928-3BF2-A61A-35A6-CFF683E85D96}" dt="2024-02-07T01:30:43.191" v="18"/>
          <ac:spMkLst>
            <pc:docMk/>
            <pc:sldMk cId="304459418" sldId="261"/>
            <ac:spMk id="18" creationId="{E659831F-0D9A-4C63-9EBB-8435B85A440F}"/>
          </ac:spMkLst>
        </pc:spChg>
        <pc:spChg chg="add del">
          <ac:chgData name="zaidtahir.jamil-W208791511" userId="S::w208791511@student.hccs.edu::d97bd1c0-5c68-47bf-bc88-85f4da064a04" providerId="AD" clId="Web-{418D7928-3BF2-A61A-35A6-CFF683E85D96}" dt="2024-02-07T01:30:51.691" v="20"/>
          <ac:spMkLst>
            <pc:docMk/>
            <pc:sldMk cId="304459418" sldId="261"/>
            <ac:spMk id="19" creationId="{19C9EAEA-39D0-4B0E-A0EB-51E7B26740B1}"/>
          </ac:spMkLst>
        </pc:spChg>
        <pc:spChg chg="add del">
          <ac:chgData name="zaidtahir.jamil-W208791511" userId="S::w208791511@student.hccs.edu::d97bd1c0-5c68-47bf-bc88-85f4da064a04" providerId="AD" clId="Web-{418D7928-3BF2-A61A-35A6-CFF683E85D96}" dt="2024-02-07T01:30:51.691" v="20"/>
          <ac:spMkLst>
            <pc:docMk/>
            <pc:sldMk cId="304459418" sldId="261"/>
            <ac:spMk id="20" creationId="{201CC55D-ED54-4C5C-95E6-10947BD1103B}"/>
          </ac:spMkLst>
        </pc:spChg>
        <pc:spChg chg="add del">
          <ac:chgData name="zaidtahir.jamil-W208791511" userId="S::w208791511@student.hccs.edu::d97bd1c0-5c68-47bf-bc88-85f4da064a04" providerId="AD" clId="Web-{418D7928-3BF2-A61A-35A6-CFF683E85D96}" dt="2024-02-07T01:30:51.691" v="20"/>
          <ac:spMkLst>
            <pc:docMk/>
            <pc:sldMk cId="304459418" sldId="261"/>
            <ac:spMk id="23" creationId="{3873B707-463F-40B0-8227-E8CC6C67EB25}"/>
          </ac:spMkLst>
        </pc:spChg>
        <pc:spChg chg="add del">
          <ac:chgData name="zaidtahir.jamil-W208791511" userId="S::w208791511@student.hccs.edu::d97bd1c0-5c68-47bf-bc88-85f4da064a04" providerId="AD" clId="Web-{418D7928-3BF2-A61A-35A6-CFF683E85D96}" dt="2024-02-07T01:30:51.691" v="20"/>
          <ac:spMkLst>
            <pc:docMk/>
            <pc:sldMk cId="304459418" sldId="261"/>
            <ac:spMk id="24" creationId="{C13237C8-E62C-4F0D-A318-BD6FB6C2D138}"/>
          </ac:spMkLst>
        </pc:spChg>
        <pc:spChg chg="add del">
          <ac:chgData name="zaidtahir.jamil-W208791511" userId="S::w208791511@student.hccs.edu::d97bd1c0-5c68-47bf-bc88-85f4da064a04" providerId="AD" clId="Web-{418D7928-3BF2-A61A-35A6-CFF683E85D96}" dt="2024-02-07T02:01:41.165" v="38"/>
          <ac:spMkLst>
            <pc:docMk/>
            <pc:sldMk cId="304459418" sldId="261"/>
            <ac:spMk id="26" creationId="{45D37F4E-DDB4-456B-97E0-9937730A039F}"/>
          </ac:spMkLst>
        </pc:spChg>
        <pc:spChg chg="add del">
          <ac:chgData name="zaidtahir.jamil-W208791511" userId="S::w208791511@student.hccs.edu::d97bd1c0-5c68-47bf-bc88-85f4da064a04" providerId="AD" clId="Web-{418D7928-3BF2-A61A-35A6-CFF683E85D96}" dt="2024-02-07T02:01:41.165" v="38"/>
          <ac:spMkLst>
            <pc:docMk/>
            <pc:sldMk cId="304459418" sldId="261"/>
            <ac:spMk id="27" creationId="{B2DD41CD-8F47-4F56-AD12-4E2FF7696987}"/>
          </ac:spMkLst>
        </pc:spChg>
        <pc:spChg chg="add del">
          <ac:chgData name="zaidtahir.jamil-W208791511" userId="S::w208791511@student.hccs.edu::d97bd1c0-5c68-47bf-bc88-85f4da064a04" providerId="AD" clId="Web-{418D7928-3BF2-A61A-35A6-CFF683E85D96}" dt="2024-02-07T02:01:41.087" v="37"/>
          <ac:spMkLst>
            <pc:docMk/>
            <pc:sldMk cId="304459418" sldId="261"/>
            <ac:spMk id="32" creationId="{45D37F4E-DDB4-456B-97E0-9937730A039F}"/>
          </ac:spMkLst>
        </pc:spChg>
        <pc:spChg chg="add del">
          <ac:chgData name="zaidtahir.jamil-W208791511" userId="S::w208791511@student.hccs.edu::d97bd1c0-5c68-47bf-bc88-85f4da064a04" providerId="AD" clId="Web-{418D7928-3BF2-A61A-35A6-CFF683E85D96}" dt="2024-02-07T02:01:41.087" v="37"/>
          <ac:spMkLst>
            <pc:docMk/>
            <pc:sldMk cId="304459418" sldId="261"/>
            <ac:spMk id="34" creationId="{B2DD41CD-8F47-4F56-AD12-4E2FF7696987}"/>
          </ac:spMkLst>
        </pc:spChg>
        <pc:spChg chg="add">
          <ac:chgData name="zaidtahir.jamil-W208791511" userId="S::w208791511@student.hccs.edu::d97bd1c0-5c68-47bf-bc88-85f4da064a04" providerId="AD" clId="Web-{418D7928-3BF2-A61A-35A6-CFF683E85D96}" dt="2024-02-07T02:01:41.165" v="38"/>
          <ac:spMkLst>
            <pc:docMk/>
            <pc:sldMk cId="304459418" sldId="261"/>
            <ac:spMk id="36" creationId="{9A0D773F-7A7D-4DBB-9DEA-86BB8B8F4BC8}"/>
          </ac:spMkLst>
        </pc:spChg>
        <pc:spChg chg="add">
          <ac:chgData name="zaidtahir.jamil-W208791511" userId="S::w208791511@student.hccs.edu::d97bd1c0-5c68-47bf-bc88-85f4da064a04" providerId="AD" clId="Web-{418D7928-3BF2-A61A-35A6-CFF683E85D96}" dt="2024-02-07T02:01:41.165" v="38"/>
          <ac:spMkLst>
            <pc:docMk/>
            <pc:sldMk cId="304459418" sldId="261"/>
            <ac:spMk id="37" creationId="{7FF47CB7-972F-479F-A36D-9E72D26EC8DA}"/>
          </ac:spMkLst>
        </pc:spChg>
        <pc:spChg chg="add">
          <ac:chgData name="zaidtahir.jamil-W208791511" userId="S::w208791511@student.hccs.edu::d97bd1c0-5c68-47bf-bc88-85f4da064a04" providerId="AD" clId="Web-{418D7928-3BF2-A61A-35A6-CFF683E85D96}" dt="2024-02-07T02:01:41.165" v="38"/>
          <ac:spMkLst>
            <pc:docMk/>
            <pc:sldMk cId="304459418" sldId="261"/>
            <ac:spMk id="38" creationId="{0D153B68-5844-490D-8E67-F616D6D721CA}"/>
          </ac:spMkLst>
        </pc:spChg>
        <pc:grpChg chg="add del">
          <ac:chgData name="zaidtahir.jamil-W208791511" userId="S::w208791511@student.hccs.edu::d97bd1c0-5c68-47bf-bc88-85f4da064a04" providerId="AD" clId="Web-{418D7928-3BF2-A61A-35A6-CFF683E85D96}" dt="2024-02-07T01:30:51.691" v="20"/>
          <ac:grpSpMkLst>
            <pc:docMk/>
            <pc:sldMk cId="304459418" sldId="261"/>
            <ac:grpSpMk id="21" creationId="{1DE889C7-FAD6-4397-98E2-05D503484459}"/>
          </ac:grpSpMkLst>
        </pc:grpChg>
        <pc:picChg chg="add del mod">
          <ac:chgData name="zaidtahir.jamil-W208791511" userId="S::w208791511@student.hccs.edu::d97bd1c0-5c68-47bf-bc88-85f4da064a04" providerId="AD" clId="Web-{418D7928-3BF2-A61A-35A6-CFF683E85D96}" dt="2024-02-07T02:01:20.508" v="33"/>
          <ac:picMkLst>
            <pc:docMk/>
            <pc:sldMk cId="304459418" sldId="261"/>
            <ac:picMk id="4" creationId="{BDE3B702-6F90-BB50-9498-139BB50A1E90}"/>
          </ac:picMkLst>
        </pc:picChg>
        <pc:picChg chg="add mod">
          <ac:chgData name="zaidtahir.jamil-W208791511" userId="S::w208791511@student.hccs.edu::d97bd1c0-5c68-47bf-bc88-85f4da064a04" providerId="AD" clId="Web-{418D7928-3BF2-A61A-35A6-CFF683E85D96}" dt="2024-02-07T02:05:50.593" v="57" actId="14100"/>
          <ac:picMkLst>
            <pc:docMk/>
            <pc:sldMk cId="304459418" sldId="261"/>
            <ac:picMk id="5" creationId="{51B2FFA4-F7E7-57DC-C348-65B12CB0692E}"/>
          </ac:picMkLst>
        </pc:picChg>
      </pc:sldChg>
      <pc:sldChg chg="addSp delSp modSp mod setBg modClrScheme chgLayout">
        <pc:chgData name="zaidtahir.jamil-W208791511" userId="S::w208791511@student.hccs.edu::d97bd1c0-5c68-47bf-bc88-85f4da064a04" providerId="AD" clId="Web-{418D7928-3BF2-A61A-35A6-CFF683E85D96}" dt="2024-02-07T03:07:54.043" v="282" actId="20577"/>
        <pc:sldMkLst>
          <pc:docMk/>
          <pc:sldMk cId="882666380" sldId="262"/>
        </pc:sldMkLst>
        <pc:spChg chg="mod ord">
          <ac:chgData name="zaidtahir.jamil-W208791511" userId="S::w208791511@student.hccs.edu::d97bd1c0-5c68-47bf-bc88-85f4da064a04" providerId="AD" clId="Web-{418D7928-3BF2-A61A-35A6-CFF683E85D96}" dt="2024-02-07T03:07:18.276" v="273"/>
          <ac:spMkLst>
            <pc:docMk/>
            <pc:sldMk cId="882666380" sldId="262"/>
            <ac:spMk id="2" creationId="{2F94DE44-6A53-4B48-75E8-EA3B4184D9AE}"/>
          </ac:spMkLst>
        </pc:spChg>
        <pc:spChg chg="mod ord">
          <ac:chgData name="zaidtahir.jamil-W208791511" userId="S::w208791511@student.hccs.edu::d97bd1c0-5c68-47bf-bc88-85f4da064a04" providerId="AD" clId="Web-{418D7928-3BF2-A61A-35A6-CFF683E85D96}" dt="2024-02-07T03:07:54.043" v="282" actId="20577"/>
          <ac:spMkLst>
            <pc:docMk/>
            <pc:sldMk cId="882666380" sldId="262"/>
            <ac:spMk id="3" creationId="{8C7018A8-3C53-6E25-2B57-28EBA0F41FA6}"/>
          </ac:spMkLst>
        </pc:spChg>
        <pc:spChg chg="add del">
          <ac:chgData name="zaidtahir.jamil-W208791511" userId="S::w208791511@student.hccs.edu::d97bd1c0-5c68-47bf-bc88-85f4da064a04" providerId="AD" clId="Web-{418D7928-3BF2-A61A-35A6-CFF683E85D96}" dt="2024-02-07T03:07:18.198" v="272"/>
          <ac:spMkLst>
            <pc:docMk/>
            <pc:sldMk cId="882666380" sldId="262"/>
            <ac:spMk id="9" creationId="{B86AA2DA-281A-4806-8977-D617AEAC830F}"/>
          </ac:spMkLst>
        </pc:spChg>
        <pc:spChg chg="add del">
          <ac:chgData name="zaidtahir.jamil-W208791511" userId="S::w208791511@student.hccs.edu::d97bd1c0-5c68-47bf-bc88-85f4da064a04" providerId="AD" clId="Web-{418D7928-3BF2-A61A-35A6-CFF683E85D96}" dt="2024-02-07T03:07:18.198" v="272"/>
          <ac:spMkLst>
            <pc:docMk/>
            <pc:sldMk cId="882666380" sldId="262"/>
            <ac:spMk id="11" creationId="{64185774-6FC0-4B8D-A8DB-A8854688960B}"/>
          </ac:spMkLst>
        </pc:spChg>
        <pc:spChg chg="add del">
          <ac:chgData name="zaidtahir.jamil-W208791511" userId="S::w208791511@student.hccs.edu::d97bd1c0-5c68-47bf-bc88-85f4da064a04" providerId="AD" clId="Web-{418D7928-3BF2-A61A-35A6-CFF683E85D96}" dt="2024-02-07T03:07:18.198" v="272"/>
          <ac:spMkLst>
            <pc:docMk/>
            <pc:sldMk cId="882666380" sldId="262"/>
            <ac:spMk id="13" creationId="{B7D3B4FC-79F4-47D2-9D79-DA876E6AD813}"/>
          </ac:spMkLst>
        </pc:spChg>
        <pc:spChg chg="add del">
          <ac:chgData name="zaidtahir.jamil-W208791511" userId="S::w208791511@student.hccs.edu::d97bd1c0-5c68-47bf-bc88-85f4da064a04" providerId="AD" clId="Web-{418D7928-3BF2-A61A-35A6-CFF683E85D96}" dt="2024-02-07T03:07:18.198" v="272"/>
          <ac:spMkLst>
            <pc:docMk/>
            <pc:sldMk cId="882666380" sldId="262"/>
            <ac:spMk id="15" creationId="{2775D660-3127-4688-9782-F7C4639B1691}"/>
          </ac:spMkLst>
        </pc:spChg>
        <pc:spChg chg="add">
          <ac:chgData name="zaidtahir.jamil-W208791511" userId="S::w208791511@student.hccs.edu::d97bd1c0-5c68-47bf-bc88-85f4da064a04" providerId="AD" clId="Web-{418D7928-3BF2-A61A-35A6-CFF683E85D96}" dt="2024-02-07T03:07:18.276" v="273"/>
          <ac:spMkLst>
            <pc:docMk/>
            <pc:sldMk cId="882666380" sldId="262"/>
            <ac:spMk id="17" creationId="{7FF47CB7-972F-479F-A36D-9E72D26EC8DA}"/>
          </ac:spMkLst>
        </pc:spChg>
        <pc:spChg chg="add">
          <ac:chgData name="zaidtahir.jamil-W208791511" userId="S::w208791511@student.hccs.edu::d97bd1c0-5c68-47bf-bc88-85f4da064a04" providerId="AD" clId="Web-{418D7928-3BF2-A61A-35A6-CFF683E85D96}" dt="2024-02-07T03:07:18.276" v="273"/>
          <ac:spMkLst>
            <pc:docMk/>
            <pc:sldMk cId="882666380" sldId="262"/>
            <ac:spMk id="18" creationId="{0D153B68-5844-490D-8E67-F616D6D721CA}"/>
          </ac:spMkLst>
        </pc:spChg>
        <pc:spChg chg="add">
          <ac:chgData name="zaidtahir.jamil-W208791511" userId="S::w208791511@student.hccs.edu::d97bd1c0-5c68-47bf-bc88-85f4da064a04" providerId="AD" clId="Web-{418D7928-3BF2-A61A-35A6-CFF683E85D96}" dt="2024-02-07T03:07:18.276" v="273"/>
          <ac:spMkLst>
            <pc:docMk/>
            <pc:sldMk cId="882666380" sldId="262"/>
            <ac:spMk id="19" creationId="{9A0D773F-7A7D-4DBB-9DEA-86BB8B8F4BC8}"/>
          </ac:spMkLst>
        </pc:spChg>
        <pc:picChg chg="add mod">
          <ac:chgData name="zaidtahir.jamil-W208791511" userId="S::w208791511@student.hccs.edu::d97bd1c0-5c68-47bf-bc88-85f4da064a04" providerId="AD" clId="Web-{418D7928-3BF2-A61A-35A6-CFF683E85D96}" dt="2024-02-07T03:07:18.276" v="273"/>
          <ac:picMkLst>
            <pc:docMk/>
            <pc:sldMk cId="882666380" sldId="262"/>
            <ac:picMk id="4" creationId="{021437E3-AEC0-47CD-0BCE-7FC53540AFEB}"/>
          </ac:picMkLst>
        </pc:picChg>
      </pc:sldChg>
      <pc:sldChg chg="modSp mod modClrScheme chgLayout">
        <pc:chgData name="zaidtahir.jamil-W208791511" userId="S::w208791511@student.hccs.edu::d97bd1c0-5c68-47bf-bc88-85f4da064a04" providerId="AD" clId="Web-{418D7928-3BF2-A61A-35A6-CFF683E85D96}" dt="2024-02-07T01:30:27.128" v="12"/>
        <pc:sldMkLst>
          <pc:docMk/>
          <pc:sldMk cId="2487495128" sldId="263"/>
        </pc:sldMkLst>
        <pc:spChg chg="mod ord">
          <ac:chgData name="zaidtahir.jamil-W208791511" userId="S::w208791511@student.hccs.edu::d97bd1c0-5c68-47bf-bc88-85f4da064a04" providerId="AD" clId="Web-{418D7928-3BF2-A61A-35A6-CFF683E85D96}" dt="2024-02-07T01:30:27.128" v="12"/>
          <ac:spMkLst>
            <pc:docMk/>
            <pc:sldMk cId="2487495128" sldId="263"/>
            <ac:spMk id="2" creationId="{17319934-4880-3FE2-81E0-C28D30E241B0}"/>
          </ac:spMkLst>
        </pc:spChg>
        <pc:spChg chg="mod ord">
          <ac:chgData name="zaidtahir.jamil-W208791511" userId="S::w208791511@student.hccs.edu::d97bd1c0-5c68-47bf-bc88-85f4da064a04" providerId="AD" clId="Web-{418D7928-3BF2-A61A-35A6-CFF683E85D96}" dt="2024-02-07T01:30:27.128" v="12"/>
          <ac:spMkLst>
            <pc:docMk/>
            <pc:sldMk cId="2487495128" sldId="263"/>
            <ac:spMk id="3" creationId="{7FE129F9-35AF-EA14-54A2-1429912A2902}"/>
          </ac:spMkLst>
        </pc:spChg>
      </pc:sldChg>
      <pc:sldChg chg="modSp mod modClrScheme chgLayout">
        <pc:chgData name="zaidtahir.jamil-W208791511" userId="S::w208791511@student.hccs.edu::d97bd1c0-5c68-47bf-bc88-85f4da064a04" providerId="AD" clId="Web-{418D7928-3BF2-A61A-35A6-CFF683E85D96}" dt="2024-02-07T01:30:27.128" v="12"/>
        <pc:sldMkLst>
          <pc:docMk/>
          <pc:sldMk cId="2953579656" sldId="264"/>
        </pc:sldMkLst>
        <pc:spChg chg="mod ord">
          <ac:chgData name="zaidtahir.jamil-W208791511" userId="S::w208791511@student.hccs.edu::d97bd1c0-5c68-47bf-bc88-85f4da064a04" providerId="AD" clId="Web-{418D7928-3BF2-A61A-35A6-CFF683E85D96}" dt="2024-02-07T01:30:27.128" v="12"/>
          <ac:spMkLst>
            <pc:docMk/>
            <pc:sldMk cId="2953579656" sldId="264"/>
            <ac:spMk id="2" creationId="{512969E6-B60C-28D3-28FF-DC1E93B3F13E}"/>
          </ac:spMkLst>
        </pc:spChg>
        <pc:spChg chg="mod ord">
          <ac:chgData name="zaidtahir.jamil-W208791511" userId="S::w208791511@student.hccs.edu::d97bd1c0-5c68-47bf-bc88-85f4da064a04" providerId="AD" clId="Web-{418D7928-3BF2-A61A-35A6-CFF683E85D96}" dt="2024-02-07T01:30:27.128" v="12"/>
          <ac:spMkLst>
            <pc:docMk/>
            <pc:sldMk cId="2953579656" sldId="264"/>
            <ac:spMk id="3" creationId="{F8E43223-9265-1089-922C-DF36ABFFC230}"/>
          </ac:spMkLst>
        </pc:spChg>
      </pc:sldChg>
      <pc:sldChg chg="addSp delSp modSp mod setBg modClrScheme chgLayout">
        <pc:chgData name="zaidtahir.jamil-W208791511" userId="S::w208791511@student.hccs.edu::d97bd1c0-5c68-47bf-bc88-85f4da064a04" providerId="AD" clId="Web-{418D7928-3BF2-A61A-35A6-CFF683E85D96}" dt="2024-02-07T03:18:00.400" v="332" actId="20577"/>
        <pc:sldMkLst>
          <pc:docMk/>
          <pc:sldMk cId="2623909977" sldId="265"/>
        </pc:sldMkLst>
        <pc:spChg chg="mod ord">
          <ac:chgData name="zaidtahir.jamil-W208791511" userId="S::w208791511@student.hccs.edu::d97bd1c0-5c68-47bf-bc88-85f4da064a04" providerId="AD" clId="Web-{418D7928-3BF2-A61A-35A6-CFF683E85D96}" dt="2024-02-07T03:17:35.947" v="326"/>
          <ac:spMkLst>
            <pc:docMk/>
            <pc:sldMk cId="2623909977" sldId="265"/>
            <ac:spMk id="2" creationId="{4F3F309A-353A-2CE6-24CC-0E52669320C3}"/>
          </ac:spMkLst>
        </pc:spChg>
        <pc:spChg chg="mod ord">
          <ac:chgData name="zaidtahir.jamil-W208791511" userId="S::w208791511@student.hccs.edu::d97bd1c0-5c68-47bf-bc88-85f4da064a04" providerId="AD" clId="Web-{418D7928-3BF2-A61A-35A6-CFF683E85D96}" dt="2024-02-07T03:18:00.400" v="332" actId="20577"/>
          <ac:spMkLst>
            <pc:docMk/>
            <pc:sldMk cId="2623909977" sldId="265"/>
            <ac:spMk id="3" creationId="{01FD813D-F1D9-CC33-446C-4DA9D99FE1A8}"/>
          </ac:spMkLst>
        </pc:spChg>
        <pc:spChg chg="add del">
          <ac:chgData name="zaidtahir.jamil-W208791511" userId="S::w208791511@student.hccs.edu::d97bd1c0-5c68-47bf-bc88-85f4da064a04" providerId="AD" clId="Web-{418D7928-3BF2-A61A-35A6-CFF683E85D96}" dt="2024-02-07T03:17:35.868" v="325"/>
          <ac:spMkLst>
            <pc:docMk/>
            <pc:sldMk cId="2623909977" sldId="265"/>
            <ac:spMk id="9" creationId="{F821940F-7A1D-4ACC-85B4-A932898ABB37}"/>
          </ac:spMkLst>
        </pc:spChg>
        <pc:spChg chg="add del">
          <ac:chgData name="zaidtahir.jamil-W208791511" userId="S::w208791511@student.hccs.edu::d97bd1c0-5c68-47bf-bc88-85f4da064a04" providerId="AD" clId="Web-{418D7928-3BF2-A61A-35A6-CFF683E85D96}" dt="2024-02-07T03:17:35.868" v="325"/>
          <ac:spMkLst>
            <pc:docMk/>
            <pc:sldMk cId="2623909977" sldId="265"/>
            <ac:spMk id="11" creationId="{16674508-81D3-48CF-96BF-7FC60EAA572A}"/>
          </ac:spMkLst>
        </pc:spChg>
        <pc:spChg chg="add">
          <ac:chgData name="zaidtahir.jamil-W208791511" userId="S::w208791511@student.hccs.edu::d97bd1c0-5c68-47bf-bc88-85f4da064a04" providerId="AD" clId="Web-{418D7928-3BF2-A61A-35A6-CFF683E85D96}" dt="2024-02-07T03:17:35.947" v="326"/>
          <ac:spMkLst>
            <pc:docMk/>
            <pc:sldMk cId="2623909977" sldId="265"/>
            <ac:spMk id="13" creationId="{9A0D773F-7A7D-4DBB-9DEA-86BB8B8F4BC8}"/>
          </ac:spMkLst>
        </pc:spChg>
        <pc:spChg chg="add">
          <ac:chgData name="zaidtahir.jamil-W208791511" userId="S::w208791511@student.hccs.edu::d97bd1c0-5c68-47bf-bc88-85f4da064a04" providerId="AD" clId="Web-{418D7928-3BF2-A61A-35A6-CFF683E85D96}" dt="2024-02-07T03:17:35.947" v="326"/>
          <ac:spMkLst>
            <pc:docMk/>
            <pc:sldMk cId="2623909977" sldId="265"/>
            <ac:spMk id="14" creationId="{7FF47CB7-972F-479F-A36D-9E72D26EC8DA}"/>
          </ac:spMkLst>
        </pc:spChg>
        <pc:spChg chg="add">
          <ac:chgData name="zaidtahir.jamil-W208791511" userId="S::w208791511@student.hccs.edu::d97bd1c0-5c68-47bf-bc88-85f4da064a04" providerId="AD" clId="Web-{418D7928-3BF2-A61A-35A6-CFF683E85D96}" dt="2024-02-07T03:17:35.947" v="326"/>
          <ac:spMkLst>
            <pc:docMk/>
            <pc:sldMk cId="2623909977" sldId="265"/>
            <ac:spMk id="15" creationId="{0D153B68-5844-490D-8E67-F616D6D721CA}"/>
          </ac:spMkLst>
        </pc:spChg>
        <pc:picChg chg="add mod">
          <ac:chgData name="zaidtahir.jamil-W208791511" userId="S::w208791511@student.hccs.edu::d97bd1c0-5c68-47bf-bc88-85f4da064a04" providerId="AD" clId="Web-{418D7928-3BF2-A61A-35A6-CFF683E85D96}" dt="2024-02-07T03:17:35.947" v="326"/>
          <ac:picMkLst>
            <pc:docMk/>
            <pc:sldMk cId="2623909977" sldId="265"/>
            <ac:picMk id="4" creationId="{7132A639-5654-9AE5-37A0-D69C556BF3F2}"/>
          </ac:picMkLst>
        </pc:picChg>
      </pc:sldChg>
      <pc:sldChg chg="modSp mod modClrScheme chgLayout">
        <pc:chgData name="zaidtahir.jamil-W208791511" userId="S::w208791511@student.hccs.edu::d97bd1c0-5c68-47bf-bc88-85f4da064a04" providerId="AD" clId="Web-{418D7928-3BF2-A61A-35A6-CFF683E85D96}" dt="2024-02-07T01:30:27.128" v="12"/>
        <pc:sldMkLst>
          <pc:docMk/>
          <pc:sldMk cId="3236095321" sldId="266"/>
        </pc:sldMkLst>
        <pc:spChg chg="mod ord">
          <ac:chgData name="zaidtahir.jamil-W208791511" userId="S::w208791511@student.hccs.edu::d97bd1c0-5c68-47bf-bc88-85f4da064a04" providerId="AD" clId="Web-{418D7928-3BF2-A61A-35A6-CFF683E85D96}" dt="2024-02-07T01:30:27.128" v="12"/>
          <ac:spMkLst>
            <pc:docMk/>
            <pc:sldMk cId="3236095321" sldId="266"/>
            <ac:spMk id="2" creationId="{8B3CEF2B-5FEB-EC94-814F-BEFA62AA93E3}"/>
          </ac:spMkLst>
        </pc:spChg>
        <pc:spChg chg="mod ord">
          <ac:chgData name="zaidtahir.jamil-W208791511" userId="S::w208791511@student.hccs.edu::d97bd1c0-5c68-47bf-bc88-85f4da064a04" providerId="AD" clId="Web-{418D7928-3BF2-A61A-35A6-CFF683E85D96}" dt="2024-02-07T01:30:27.128" v="12"/>
          <ac:spMkLst>
            <pc:docMk/>
            <pc:sldMk cId="3236095321" sldId="266"/>
            <ac:spMk id="3" creationId="{90D8DDF9-B0AF-993A-05C5-8CF700791371}"/>
          </ac:spMkLst>
        </pc:spChg>
      </pc:sldChg>
      <pc:sldChg chg="modSp mod modClrScheme chgLayout">
        <pc:chgData name="zaidtahir.jamil-W208791511" userId="S::w208791511@student.hccs.edu::d97bd1c0-5c68-47bf-bc88-85f4da064a04" providerId="AD" clId="Web-{418D7928-3BF2-A61A-35A6-CFF683E85D96}" dt="2024-02-07T01:30:27.128" v="12"/>
        <pc:sldMkLst>
          <pc:docMk/>
          <pc:sldMk cId="742494757" sldId="267"/>
        </pc:sldMkLst>
        <pc:spChg chg="mod ord">
          <ac:chgData name="zaidtahir.jamil-W208791511" userId="S::w208791511@student.hccs.edu::d97bd1c0-5c68-47bf-bc88-85f4da064a04" providerId="AD" clId="Web-{418D7928-3BF2-A61A-35A6-CFF683E85D96}" dt="2024-02-07T01:30:27.128" v="12"/>
          <ac:spMkLst>
            <pc:docMk/>
            <pc:sldMk cId="742494757" sldId="267"/>
            <ac:spMk id="2" creationId="{F42DA3EA-D8CC-64E5-EDEF-314910D98579}"/>
          </ac:spMkLst>
        </pc:spChg>
        <pc:spChg chg="mod ord">
          <ac:chgData name="zaidtahir.jamil-W208791511" userId="S::w208791511@student.hccs.edu::d97bd1c0-5c68-47bf-bc88-85f4da064a04" providerId="AD" clId="Web-{418D7928-3BF2-A61A-35A6-CFF683E85D96}" dt="2024-02-07T01:30:27.128" v="12"/>
          <ac:spMkLst>
            <pc:docMk/>
            <pc:sldMk cId="742494757" sldId="267"/>
            <ac:spMk id="3" creationId="{B69B3274-0785-8996-19D1-512A94197840}"/>
          </ac:spMkLst>
        </pc:spChg>
      </pc:sldChg>
      <pc:sldChg chg="modSp mod modClrScheme chgLayout">
        <pc:chgData name="zaidtahir.jamil-W208791511" userId="S::w208791511@student.hccs.edu::d97bd1c0-5c68-47bf-bc88-85f4da064a04" providerId="AD" clId="Web-{418D7928-3BF2-A61A-35A6-CFF683E85D96}" dt="2024-02-07T01:30:27.128" v="12"/>
        <pc:sldMkLst>
          <pc:docMk/>
          <pc:sldMk cId="1296843966" sldId="268"/>
        </pc:sldMkLst>
        <pc:spChg chg="mod ord">
          <ac:chgData name="zaidtahir.jamil-W208791511" userId="S::w208791511@student.hccs.edu::d97bd1c0-5c68-47bf-bc88-85f4da064a04" providerId="AD" clId="Web-{418D7928-3BF2-A61A-35A6-CFF683E85D96}" dt="2024-02-07T01:30:27.128" v="12"/>
          <ac:spMkLst>
            <pc:docMk/>
            <pc:sldMk cId="1296843966" sldId="268"/>
            <ac:spMk id="2" creationId="{11956924-B3F5-7A6D-EBBC-1EC10130A90F}"/>
          </ac:spMkLst>
        </pc:spChg>
        <pc:spChg chg="mod ord">
          <ac:chgData name="zaidtahir.jamil-W208791511" userId="S::w208791511@student.hccs.edu::d97bd1c0-5c68-47bf-bc88-85f4da064a04" providerId="AD" clId="Web-{418D7928-3BF2-A61A-35A6-CFF683E85D96}" dt="2024-02-07T01:30:27.128" v="12"/>
          <ac:spMkLst>
            <pc:docMk/>
            <pc:sldMk cId="1296843966" sldId="268"/>
            <ac:spMk id="3" creationId="{06E87991-291E-F524-A3B9-023310E6C72E}"/>
          </ac:spMkLst>
        </pc:spChg>
      </pc:sldChg>
      <pc:sldChg chg="addSp delSp modSp mod modClrScheme delDesignElem chgLayout">
        <pc:chgData name="zaidtahir.jamil-W208791511" userId="S::w208791511@student.hccs.edu::d97bd1c0-5c68-47bf-bc88-85f4da064a04" providerId="AD" clId="Web-{418D7928-3BF2-A61A-35A6-CFF683E85D96}" dt="2024-02-07T01:30:27.128" v="12"/>
        <pc:sldMkLst>
          <pc:docMk/>
          <pc:sldMk cId="2443344932" sldId="269"/>
        </pc:sldMkLst>
        <pc:spChg chg="mod ord">
          <ac:chgData name="zaidtahir.jamil-W208791511" userId="S::w208791511@student.hccs.edu::d97bd1c0-5c68-47bf-bc88-85f4da064a04" providerId="AD" clId="Web-{418D7928-3BF2-A61A-35A6-CFF683E85D96}" dt="2024-02-07T01:30:27.128" v="12"/>
          <ac:spMkLst>
            <pc:docMk/>
            <pc:sldMk cId="2443344932" sldId="269"/>
            <ac:spMk id="2" creationId="{A7319AD2-8CEB-F357-0CE5-EAD36D62D50A}"/>
          </ac:spMkLst>
        </pc:spChg>
        <pc:spChg chg="mod ord">
          <ac:chgData name="zaidtahir.jamil-W208791511" userId="S::w208791511@student.hccs.edu::d97bd1c0-5c68-47bf-bc88-85f4da064a04" providerId="AD" clId="Web-{418D7928-3BF2-A61A-35A6-CFF683E85D96}" dt="2024-02-07T01:30:27.128" v="12"/>
          <ac:spMkLst>
            <pc:docMk/>
            <pc:sldMk cId="2443344932" sldId="269"/>
            <ac:spMk id="3" creationId="{07400B7C-058E-1601-555B-4A42D51A9324}"/>
          </ac:spMkLst>
        </pc:spChg>
        <pc:spChg chg="add del">
          <ac:chgData name="zaidtahir.jamil-W208791511" userId="S::w208791511@student.hccs.edu::d97bd1c0-5c68-47bf-bc88-85f4da064a04" providerId="AD" clId="Web-{418D7928-3BF2-A61A-35A6-CFF683E85D96}" dt="2024-02-07T01:30:27.128" v="12"/>
          <ac:spMkLst>
            <pc:docMk/>
            <pc:sldMk cId="2443344932" sldId="269"/>
            <ac:spMk id="9" creationId="{3ECBE1F1-D69B-4AFA-ABD5-8E41720EF6DE}"/>
          </ac:spMkLst>
        </pc:spChg>
        <pc:spChg chg="add del">
          <ac:chgData name="zaidtahir.jamil-W208791511" userId="S::w208791511@student.hccs.edu::d97bd1c0-5c68-47bf-bc88-85f4da064a04" providerId="AD" clId="Web-{418D7928-3BF2-A61A-35A6-CFF683E85D96}" dt="2024-02-07T01:30:27.128" v="12"/>
          <ac:spMkLst>
            <pc:docMk/>
            <pc:sldMk cId="2443344932" sldId="269"/>
            <ac:spMk id="11" creationId="{603A6265-E10C-4B85-9C20-E75FCAF9CC63}"/>
          </ac:spMkLst>
        </pc:spChg>
      </pc:sldChg>
      <pc:sldChg chg="addSp delSp modSp mod modClrScheme delDesignElem chgLayout">
        <pc:chgData name="zaidtahir.jamil-W208791511" userId="S::w208791511@student.hccs.edu::d97bd1c0-5c68-47bf-bc88-85f4da064a04" providerId="AD" clId="Web-{418D7928-3BF2-A61A-35A6-CFF683E85D96}" dt="2024-02-07T01:30:27.128" v="12"/>
        <pc:sldMkLst>
          <pc:docMk/>
          <pc:sldMk cId="618673549" sldId="270"/>
        </pc:sldMkLst>
        <pc:spChg chg="mod ord">
          <ac:chgData name="zaidtahir.jamil-W208791511" userId="S::w208791511@student.hccs.edu::d97bd1c0-5c68-47bf-bc88-85f4da064a04" providerId="AD" clId="Web-{418D7928-3BF2-A61A-35A6-CFF683E85D96}" dt="2024-02-07T01:30:27.128" v="12"/>
          <ac:spMkLst>
            <pc:docMk/>
            <pc:sldMk cId="618673549" sldId="270"/>
            <ac:spMk id="2" creationId="{307629AA-77AB-9DF1-08E5-C0D0B5455EA6}"/>
          </ac:spMkLst>
        </pc:spChg>
        <pc:spChg chg="mod ord">
          <ac:chgData name="zaidtahir.jamil-W208791511" userId="S::w208791511@student.hccs.edu::d97bd1c0-5c68-47bf-bc88-85f4da064a04" providerId="AD" clId="Web-{418D7928-3BF2-A61A-35A6-CFF683E85D96}" dt="2024-02-07T01:30:27.128" v="12"/>
          <ac:spMkLst>
            <pc:docMk/>
            <pc:sldMk cId="618673549" sldId="270"/>
            <ac:spMk id="3" creationId="{2FC2A0A4-3F79-212A-1AE7-A87FF02CF23C}"/>
          </ac:spMkLst>
        </pc:spChg>
        <pc:spChg chg="add del">
          <ac:chgData name="zaidtahir.jamil-W208791511" userId="S::w208791511@student.hccs.edu::d97bd1c0-5c68-47bf-bc88-85f4da064a04" providerId="AD" clId="Web-{418D7928-3BF2-A61A-35A6-CFF683E85D96}" dt="2024-02-07T01:30:27.128" v="12"/>
          <ac:spMkLst>
            <pc:docMk/>
            <pc:sldMk cId="618673549" sldId="270"/>
            <ac:spMk id="9" creationId="{C0763A76-9F1C-4FC5-82B7-DD475DA461B2}"/>
          </ac:spMkLst>
        </pc:spChg>
        <pc:spChg chg="add del">
          <ac:chgData name="zaidtahir.jamil-W208791511" userId="S::w208791511@student.hccs.edu::d97bd1c0-5c68-47bf-bc88-85f4da064a04" providerId="AD" clId="Web-{418D7928-3BF2-A61A-35A6-CFF683E85D96}" dt="2024-02-07T01:30:27.128" v="12"/>
          <ac:spMkLst>
            <pc:docMk/>
            <pc:sldMk cId="618673549" sldId="270"/>
            <ac:spMk id="11" creationId="{E81BF4F6-F2CF-4984-9D14-D6966D92F99F}"/>
          </ac:spMkLst>
        </pc:spChg>
      </pc:sldChg>
      <pc:sldChg chg="addSp delSp modSp mod modClrScheme delDesignElem chgLayout">
        <pc:chgData name="zaidtahir.jamil-W208791511" userId="S::w208791511@student.hccs.edu::d97bd1c0-5c68-47bf-bc88-85f4da064a04" providerId="AD" clId="Web-{418D7928-3BF2-A61A-35A6-CFF683E85D96}" dt="2024-02-07T01:30:27.128" v="12"/>
        <pc:sldMkLst>
          <pc:docMk/>
          <pc:sldMk cId="3819127178" sldId="271"/>
        </pc:sldMkLst>
        <pc:spChg chg="mod ord">
          <ac:chgData name="zaidtahir.jamil-W208791511" userId="S::w208791511@student.hccs.edu::d97bd1c0-5c68-47bf-bc88-85f4da064a04" providerId="AD" clId="Web-{418D7928-3BF2-A61A-35A6-CFF683E85D96}" dt="2024-02-07T01:30:27.128" v="12"/>
          <ac:spMkLst>
            <pc:docMk/>
            <pc:sldMk cId="3819127178" sldId="271"/>
            <ac:spMk id="2" creationId="{5B23EA65-B0F4-E433-42F1-61F3D6168A3C}"/>
          </ac:spMkLst>
        </pc:spChg>
        <pc:spChg chg="add del">
          <ac:chgData name="zaidtahir.jamil-W208791511" userId="S::w208791511@student.hccs.edu::d97bd1c0-5c68-47bf-bc88-85f4da064a04" providerId="AD" clId="Web-{418D7928-3BF2-A61A-35A6-CFF683E85D96}" dt="2024-02-07T01:30:27.128" v="12"/>
          <ac:spMkLst>
            <pc:docMk/>
            <pc:sldMk cId="3819127178" sldId="271"/>
            <ac:spMk id="16" creationId="{BACC6370-2D7E-4714-9D71-7542949D7D5D}"/>
          </ac:spMkLst>
        </pc:spChg>
        <pc:spChg chg="add del">
          <ac:chgData name="zaidtahir.jamil-W208791511" userId="S::w208791511@student.hccs.edu::d97bd1c0-5c68-47bf-bc88-85f4da064a04" providerId="AD" clId="Web-{418D7928-3BF2-A61A-35A6-CFF683E85D96}" dt="2024-02-07T01:30:27.128" v="12"/>
          <ac:spMkLst>
            <pc:docMk/>
            <pc:sldMk cId="3819127178" sldId="271"/>
            <ac:spMk id="18" creationId="{F68B3F68-107C-434F-AA38-110D5EA91B85}"/>
          </ac:spMkLst>
        </pc:spChg>
        <pc:spChg chg="add del">
          <ac:chgData name="zaidtahir.jamil-W208791511" userId="S::w208791511@student.hccs.edu::d97bd1c0-5c68-47bf-bc88-85f4da064a04" providerId="AD" clId="Web-{418D7928-3BF2-A61A-35A6-CFF683E85D96}" dt="2024-02-07T01:30:27.128" v="12"/>
          <ac:spMkLst>
            <pc:docMk/>
            <pc:sldMk cId="3819127178" sldId="271"/>
            <ac:spMk id="20" creationId="{AAD0DBB9-1A4B-4391-81D4-CB19F9AB918A}"/>
          </ac:spMkLst>
        </pc:spChg>
        <pc:spChg chg="add del">
          <ac:chgData name="zaidtahir.jamil-W208791511" userId="S::w208791511@student.hccs.edu::d97bd1c0-5c68-47bf-bc88-85f4da064a04" providerId="AD" clId="Web-{418D7928-3BF2-A61A-35A6-CFF683E85D96}" dt="2024-02-07T01:30:27.128" v="12"/>
          <ac:spMkLst>
            <pc:docMk/>
            <pc:sldMk cId="3819127178" sldId="271"/>
            <ac:spMk id="22" creationId="{063BBA22-50EA-4C4D-BE05-F1CE4E63AA56}"/>
          </ac:spMkLst>
        </pc:spChg>
        <pc:graphicFrameChg chg="mod ord">
          <ac:chgData name="zaidtahir.jamil-W208791511" userId="S::w208791511@student.hccs.edu::d97bd1c0-5c68-47bf-bc88-85f4da064a04" providerId="AD" clId="Web-{418D7928-3BF2-A61A-35A6-CFF683E85D96}" dt="2024-02-07T01:30:27.128" v="12"/>
          <ac:graphicFrameMkLst>
            <pc:docMk/>
            <pc:sldMk cId="3819127178" sldId="271"/>
            <ac:graphicFrameMk id="7" creationId="{A3B614B8-966A-4B40-CE5C-2119B477C98F}"/>
          </ac:graphicFrameMkLst>
        </pc:graphicFrameChg>
      </pc:sldChg>
      <pc:sldChg chg="addSp delSp modSp mod modClrScheme delDesignElem chgLayout">
        <pc:chgData name="zaidtahir.jamil-W208791511" userId="S::w208791511@student.hccs.edu::d97bd1c0-5c68-47bf-bc88-85f4da064a04" providerId="AD" clId="Web-{418D7928-3BF2-A61A-35A6-CFF683E85D96}" dt="2024-02-07T01:30:27.128" v="12"/>
        <pc:sldMkLst>
          <pc:docMk/>
          <pc:sldMk cId="1573078670" sldId="272"/>
        </pc:sldMkLst>
        <pc:spChg chg="mod ord">
          <ac:chgData name="zaidtahir.jamil-W208791511" userId="S::w208791511@student.hccs.edu::d97bd1c0-5c68-47bf-bc88-85f4da064a04" providerId="AD" clId="Web-{418D7928-3BF2-A61A-35A6-CFF683E85D96}" dt="2024-02-07T01:30:27.128" v="12"/>
          <ac:spMkLst>
            <pc:docMk/>
            <pc:sldMk cId="1573078670" sldId="272"/>
            <ac:spMk id="2" creationId="{5B23EA65-B0F4-E433-42F1-61F3D6168A3C}"/>
          </ac:spMkLst>
        </pc:spChg>
        <pc:spChg chg="add del">
          <ac:chgData name="zaidtahir.jamil-W208791511" userId="S::w208791511@student.hccs.edu::d97bd1c0-5c68-47bf-bc88-85f4da064a04" providerId="AD" clId="Web-{418D7928-3BF2-A61A-35A6-CFF683E85D96}" dt="2024-02-07T01:30:27.128" v="12"/>
          <ac:spMkLst>
            <pc:docMk/>
            <pc:sldMk cId="1573078670" sldId="272"/>
            <ac:spMk id="78" creationId="{AAD0DBB9-1A4B-4391-81D4-CB19F9AB918A}"/>
          </ac:spMkLst>
        </pc:spChg>
        <pc:spChg chg="add del">
          <ac:chgData name="zaidtahir.jamil-W208791511" userId="S::w208791511@student.hccs.edu::d97bd1c0-5c68-47bf-bc88-85f4da064a04" providerId="AD" clId="Web-{418D7928-3BF2-A61A-35A6-CFF683E85D96}" dt="2024-02-07T01:30:27.128" v="12"/>
          <ac:spMkLst>
            <pc:docMk/>
            <pc:sldMk cId="1573078670" sldId="272"/>
            <ac:spMk id="79" creationId="{BACC6370-2D7E-4714-9D71-7542949D7D5D}"/>
          </ac:spMkLst>
        </pc:spChg>
        <pc:spChg chg="add del">
          <ac:chgData name="zaidtahir.jamil-W208791511" userId="S::w208791511@student.hccs.edu::d97bd1c0-5c68-47bf-bc88-85f4da064a04" providerId="AD" clId="Web-{418D7928-3BF2-A61A-35A6-CFF683E85D96}" dt="2024-02-07T01:30:27.128" v="12"/>
          <ac:spMkLst>
            <pc:docMk/>
            <pc:sldMk cId="1573078670" sldId="272"/>
            <ac:spMk id="80" creationId="{063BBA22-50EA-4C4D-BE05-F1CE4E63AA56}"/>
          </ac:spMkLst>
        </pc:spChg>
        <pc:spChg chg="add del">
          <ac:chgData name="zaidtahir.jamil-W208791511" userId="S::w208791511@student.hccs.edu::d97bd1c0-5c68-47bf-bc88-85f4da064a04" providerId="AD" clId="Web-{418D7928-3BF2-A61A-35A6-CFF683E85D96}" dt="2024-02-07T01:30:27.128" v="12"/>
          <ac:spMkLst>
            <pc:docMk/>
            <pc:sldMk cId="1573078670" sldId="272"/>
            <ac:spMk id="81" creationId="{F68B3F68-107C-434F-AA38-110D5EA91B85}"/>
          </ac:spMkLst>
        </pc:spChg>
        <pc:graphicFrameChg chg="mod ord">
          <ac:chgData name="zaidtahir.jamil-W208791511" userId="S::w208791511@student.hccs.edu::d97bd1c0-5c68-47bf-bc88-85f4da064a04" providerId="AD" clId="Web-{418D7928-3BF2-A61A-35A6-CFF683E85D96}" dt="2024-02-07T01:30:27.128" v="12"/>
          <ac:graphicFrameMkLst>
            <pc:docMk/>
            <pc:sldMk cId="1573078670" sldId="272"/>
            <ac:graphicFrameMk id="7" creationId="{A3B614B8-966A-4B40-CE5C-2119B477C98F}"/>
          </ac:graphicFrameMkLst>
        </pc:graphicFrameChg>
      </pc:sldChg>
      <pc:sldMasterChg chg="add del addSldLayout delSldLayout">
        <pc:chgData name="zaidtahir.jamil-W208791511" userId="S::w208791511@student.hccs.edu::d97bd1c0-5c68-47bf-bc88-85f4da064a04" providerId="AD" clId="Web-{418D7928-3BF2-A61A-35A6-CFF683E85D96}" dt="2024-02-07T01:30:27.128" v="12"/>
        <pc:sldMasterMkLst>
          <pc:docMk/>
          <pc:sldMasterMk cId="2460954070" sldId="2147483660"/>
        </pc:sldMasterMkLst>
        <pc:sldLayoutChg chg="add del">
          <pc:chgData name="zaidtahir.jamil-W208791511" userId="S::w208791511@student.hccs.edu::d97bd1c0-5c68-47bf-bc88-85f4da064a04" providerId="AD" clId="Web-{418D7928-3BF2-A61A-35A6-CFF683E85D96}" dt="2024-02-07T01:30:27.128" v="12"/>
          <pc:sldLayoutMkLst>
            <pc:docMk/>
            <pc:sldMasterMk cId="2460954070" sldId="2147483660"/>
            <pc:sldLayoutMk cId="2385387890" sldId="2147483661"/>
          </pc:sldLayoutMkLst>
        </pc:sldLayoutChg>
        <pc:sldLayoutChg chg="add del">
          <pc:chgData name="zaidtahir.jamil-W208791511" userId="S::w208791511@student.hccs.edu::d97bd1c0-5c68-47bf-bc88-85f4da064a04" providerId="AD" clId="Web-{418D7928-3BF2-A61A-35A6-CFF683E85D96}" dt="2024-02-07T01:30:27.128" v="12"/>
          <pc:sldLayoutMkLst>
            <pc:docMk/>
            <pc:sldMasterMk cId="2460954070" sldId="2147483660"/>
            <pc:sldLayoutMk cId="949138452" sldId="2147483662"/>
          </pc:sldLayoutMkLst>
        </pc:sldLayoutChg>
        <pc:sldLayoutChg chg="add del">
          <pc:chgData name="zaidtahir.jamil-W208791511" userId="S::w208791511@student.hccs.edu::d97bd1c0-5c68-47bf-bc88-85f4da064a04" providerId="AD" clId="Web-{418D7928-3BF2-A61A-35A6-CFF683E85D96}" dt="2024-02-07T01:30:27.128" v="12"/>
          <pc:sldLayoutMkLst>
            <pc:docMk/>
            <pc:sldMasterMk cId="2460954070" sldId="2147483660"/>
            <pc:sldLayoutMk cId="2591524520" sldId="2147483663"/>
          </pc:sldLayoutMkLst>
        </pc:sldLayoutChg>
        <pc:sldLayoutChg chg="add del">
          <pc:chgData name="zaidtahir.jamil-W208791511" userId="S::w208791511@student.hccs.edu::d97bd1c0-5c68-47bf-bc88-85f4da064a04" providerId="AD" clId="Web-{418D7928-3BF2-A61A-35A6-CFF683E85D96}" dt="2024-02-07T01:30:27.128" v="12"/>
          <pc:sldLayoutMkLst>
            <pc:docMk/>
            <pc:sldMasterMk cId="2460954070" sldId="2147483660"/>
            <pc:sldLayoutMk cId="1203092039" sldId="2147483664"/>
          </pc:sldLayoutMkLst>
        </pc:sldLayoutChg>
        <pc:sldLayoutChg chg="add del">
          <pc:chgData name="zaidtahir.jamil-W208791511" userId="S::w208791511@student.hccs.edu::d97bd1c0-5c68-47bf-bc88-85f4da064a04" providerId="AD" clId="Web-{418D7928-3BF2-A61A-35A6-CFF683E85D96}" dt="2024-02-07T01:30:27.128" v="12"/>
          <pc:sldLayoutMkLst>
            <pc:docMk/>
            <pc:sldMasterMk cId="2460954070" sldId="2147483660"/>
            <pc:sldLayoutMk cId="3733172339" sldId="2147483665"/>
          </pc:sldLayoutMkLst>
        </pc:sldLayoutChg>
        <pc:sldLayoutChg chg="add del">
          <pc:chgData name="zaidtahir.jamil-W208791511" userId="S::w208791511@student.hccs.edu::d97bd1c0-5c68-47bf-bc88-85f4da064a04" providerId="AD" clId="Web-{418D7928-3BF2-A61A-35A6-CFF683E85D96}" dt="2024-02-07T01:30:27.128" v="12"/>
          <pc:sldLayoutMkLst>
            <pc:docMk/>
            <pc:sldMasterMk cId="2460954070" sldId="2147483660"/>
            <pc:sldLayoutMk cId="3210312558" sldId="2147483666"/>
          </pc:sldLayoutMkLst>
        </pc:sldLayoutChg>
        <pc:sldLayoutChg chg="add del">
          <pc:chgData name="zaidtahir.jamil-W208791511" userId="S::w208791511@student.hccs.edu::d97bd1c0-5c68-47bf-bc88-85f4da064a04" providerId="AD" clId="Web-{418D7928-3BF2-A61A-35A6-CFF683E85D96}" dt="2024-02-07T01:30:27.128" v="12"/>
          <pc:sldLayoutMkLst>
            <pc:docMk/>
            <pc:sldMasterMk cId="2460954070" sldId="2147483660"/>
            <pc:sldLayoutMk cId="3146388984" sldId="2147483667"/>
          </pc:sldLayoutMkLst>
        </pc:sldLayoutChg>
        <pc:sldLayoutChg chg="add del">
          <pc:chgData name="zaidtahir.jamil-W208791511" userId="S::w208791511@student.hccs.edu::d97bd1c0-5c68-47bf-bc88-85f4da064a04" providerId="AD" clId="Web-{418D7928-3BF2-A61A-35A6-CFF683E85D96}" dt="2024-02-07T01:30:27.128" v="12"/>
          <pc:sldLayoutMkLst>
            <pc:docMk/>
            <pc:sldMasterMk cId="2460954070" sldId="2147483660"/>
            <pc:sldLayoutMk cId="3171841454" sldId="2147483668"/>
          </pc:sldLayoutMkLst>
        </pc:sldLayoutChg>
        <pc:sldLayoutChg chg="add del">
          <pc:chgData name="zaidtahir.jamil-W208791511" userId="S::w208791511@student.hccs.edu::d97bd1c0-5c68-47bf-bc88-85f4da064a04" providerId="AD" clId="Web-{418D7928-3BF2-A61A-35A6-CFF683E85D96}" dt="2024-02-07T01:30:27.128" v="12"/>
          <pc:sldLayoutMkLst>
            <pc:docMk/>
            <pc:sldMasterMk cId="2460954070" sldId="2147483660"/>
            <pc:sldLayoutMk cId="1718958274" sldId="2147483669"/>
          </pc:sldLayoutMkLst>
        </pc:sldLayoutChg>
        <pc:sldLayoutChg chg="add del">
          <pc:chgData name="zaidtahir.jamil-W208791511" userId="S::w208791511@student.hccs.edu::d97bd1c0-5c68-47bf-bc88-85f4da064a04" providerId="AD" clId="Web-{418D7928-3BF2-A61A-35A6-CFF683E85D96}" dt="2024-02-07T01:30:27.128" v="12"/>
          <pc:sldLayoutMkLst>
            <pc:docMk/>
            <pc:sldMasterMk cId="2460954070" sldId="2147483660"/>
            <pc:sldLayoutMk cId="2202905451" sldId="2147483670"/>
          </pc:sldLayoutMkLst>
        </pc:sldLayoutChg>
        <pc:sldLayoutChg chg="add del">
          <pc:chgData name="zaidtahir.jamil-W208791511" userId="S::w208791511@student.hccs.edu::d97bd1c0-5c68-47bf-bc88-85f4da064a04" providerId="AD" clId="Web-{418D7928-3BF2-A61A-35A6-CFF683E85D96}" dt="2024-02-07T01:30:27.128" v="12"/>
          <pc:sldLayoutMkLst>
            <pc:docMk/>
            <pc:sldMasterMk cId="2460954070" sldId="2147483660"/>
            <pc:sldLayoutMk cId="3479445657" sldId="2147483671"/>
          </pc:sldLayoutMkLst>
        </pc:sldLayoutChg>
      </pc:sldMasterChg>
      <pc:sldMasterChg chg="add del addSldLayout delSldLayout modSldLayout">
        <pc:chgData name="zaidtahir.jamil-W208791511" userId="S::w208791511@student.hccs.edu::d97bd1c0-5c68-47bf-bc88-85f4da064a04" providerId="AD" clId="Web-{418D7928-3BF2-A61A-35A6-CFF683E85D96}" dt="2024-02-07T01:30:27.128" v="12"/>
        <pc:sldMasterMkLst>
          <pc:docMk/>
          <pc:sldMasterMk cId="439739865" sldId="2147483672"/>
        </pc:sldMasterMkLst>
        <pc:sldLayoutChg chg="add del mod replId">
          <pc:chgData name="zaidtahir.jamil-W208791511" userId="S::w208791511@student.hccs.edu::d97bd1c0-5c68-47bf-bc88-85f4da064a04" providerId="AD" clId="Web-{418D7928-3BF2-A61A-35A6-CFF683E85D96}" dt="2024-02-07T01:30:27.128" v="12"/>
          <pc:sldLayoutMkLst>
            <pc:docMk/>
            <pc:sldMasterMk cId="439739865" sldId="2147483672"/>
            <pc:sldLayoutMk cId="2061566565" sldId="2147483673"/>
          </pc:sldLayoutMkLst>
        </pc:sldLayoutChg>
        <pc:sldLayoutChg chg="add del mod replId">
          <pc:chgData name="zaidtahir.jamil-W208791511" userId="S::w208791511@student.hccs.edu::d97bd1c0-5c68-47bf-bc88-85f4da064a04" providerId="AD" clId="Web-{418D7928-3BF2-A61A-35A6-CFF683E85D96}" dt="2024-02-07T01:30:27.128" v="12"/>
          <pc:sldLayoutMkLst>
            <pc:docMk/>
            <pc:sldMasterMk cId="439739865" sldId="2147483672"/>
            <pc:sldLayoutMk cId="1271485627" sldId="2147483674"/>
          </pc:sldLayoutMkLst>
        </pc:sldLayoutChg>
        <pc:sldLayoutChg chg="add del mod replId">
          <pc:chgData name="zaidtahir.jamil-W208791511" userId="S::w208791511@student.hccs.edu::d97bd1c0-5c68-47bf-bc88-85f4da064a04" providerId="AD" clId="Web-{418D7928-3BF2-A61A-35A6-CFF683E85D96}" dt="2024-02-07T01:30:27.128" v="12"/>
          <pc:sldLayoutMkLst>
            <pc:docMk/>
            <pc:sldMasterMk cId="439739865" sldId="2147483672"/>
            <pc:sldLayoutMk cId="2950208839" sldId="2147483675"/>
          </pc:sldLayoutMkLst>
        </pc:sldLayoutChg>
        <pc:sldLayoutChg chg="add del mod replId">
          <pc:chgData name="zaidtahir.jamil-W208791511" userId="S::w208791511@student.hccs.edu::d97bd1c0-5c68-47bf-bc88-85f4da064a04" providerId="AD" clId="Web-{418D7928-3BF2-A61A-35A6-CFF683E85D96}" dt="2024-02-07T01:30:27.128" v="12"/>
          <pc:sldLayoutMkLst>
            <pc:docMk/>
            <pc:sldMasterMk cId="439739865" sldId="2147483672"/>
            <pc:sldLayoutMk cId="1615152894" sldId="2147483676"/>
          </pc:sldLayoutMkLst>
        </pc:sldLayoutChg>
        <pc:sldLayoutChg chg="add del mod replId">
          <pc:chgData name="zaidtahir.jamil-W208791511" userId="S::w208791511@student.hccs.edu::d97bd1c0-5c68-47bf-bc88-85f4da064a04" providerId="AD" clId="Web-{418D7928-3BF2-A61A-35A6-CFF683E85D96}" dt="2024-02-07T01:30:27.128" v="12"/>
          <pc:sldLayoutMkLst>
            <pc:docMk/>
            <pc:sldMasterMk cId="439739865" sldId="2147483672"/>
            <pc:sldLayoutMk cId="770526687" sldId="2147483677"/>
          </pc:sldLayoutMkLst>
        </pc:sldLayoutChg>
        <pc:sldLayoutChg chg="add del mod replId">
          <pc:chgData name="zaidtahir.jamil-W208791511" userId="S::w208791511@student.hccs.edu::d97bd1c0-5c68-47bf-bc88-85f4da064a04" providerId="AD" clId="Web-{418D7928-3BF2-A61A-35A6-CFF683E85D96}" dt="2024-02-07T01:30:27.128" v="12"/>
          <pc:sldLayoutMkLst>
            <pc:docMk/>
            <pc:sldMasterMk cId="439739865" sldId="2147483672"/>
            <pc:sldLayoutMk cId="3034912522" sldId="2147483678"/>
          </pc:sldLayoutMkLst>
        </pc:sldLayoutChg>
        <pc:sldLayoutChg chg="add del mod replId">
          <pc:chgData name="zaidtahir.jamil-W208791511" userId="S::w208791511@student.hccs.edu::d97bd1c0-5c68-47bf-bc88-85f4da064a04" providerId="AD" clId="Web-{418D7928-3BF2-A61A-35A6-CFF683E85D96}" dt="2024-02-07T01:30:27.128" v="12"/>
          <pc:sldLayoutMkLst>
            <pc:docMk/>
            <pc:sldMasterMk cId="439739865" sldId="2147483672"/>
            <pc:sldLayoutMk cId="1385249143" sldId="2147483679"/>
          </pc:sldLayoutMkLst>
        </pc:sldLayoutChg>
        <pc:sldLayoutChg chg="add del mod replId">
          <pc:chgData name="zaidtahir.jamil-W208791511" userId="S::w208791511@student.hccs.edu::d97bd1c0-5c68-47bf-bc88-85f4da064a04" providerId="AD" clId="Web-{418D7928-3BF2-A61A-35A6-CFF683E85D96}" dt="2024-02-07T01:30:27.128" v="12"/>
          <pc:sldLayoutMkLst>
            <pc:docMk/>
            <pc:sldMasterMk cId="439739865" sldId="2147483672"/>
            <pc:sldLayoutMk cId="2915008121" sldId="2147483680"/>
          </pc:sldLayoutMkLst>
        </pc:sldLayoutChg>
        <pc:sldLayoutChg chg="add del mod replId">
          <pc:chgData name="zaidtahir.jamil-W208791511" userId="S::w208791511@student.hccs.edu::d97bd1c0-5c68-47bf-bc88-85f4da064a04" providerId="AD" clId="Web-{418D7928-3BF2-A61A-35A6-CFF683E85D96}" dt="2024-02-07T01:30:27.128" v="12"/>
          <pc:sldLayoutMkLst>
            <pc:docMk/>
            <pc:sldMasterMk cId="439739865" sldId="2147483672"/>
            <pc:sldLayoutMk cId="800925785" sldId="2147483681"/>
          </pc:sldLayoutMkLst>
        </pc:sldLayoutChg>
        <pc:sldLayoutChg chg="add del mod replId">
          <pc:chgData name="zaidtahir.jamil-W208791511" userId="S::w208791511@student.hccs.edu::d97bd1c0-5c68-47bf-bc88-85f4da064a04" providerId="AD" clId="Web-{418D7928-3BF2-A61A-35A6-CFF683E85D96}" dt="2024-02-07T01:30:27.128" v="12"/>
          <pc:sldLayoutMkLst>
            <pc:docMk/>
            <pc:sldMasterMk cId="439739865" sldId="2147483672"/>
            <pc:sldLayoutMk cId="4074922462" sldId="2147483682"/>
          </pc:sldLayoutMkLst>
        </pc:sldLayoutChg>
        <pc:sldLayoutChg chg="add del mod replId">
          <pc:chgData name="zaidtahir.jamil-W208791511" userId="S::w208791511@student.hccs.edu::d97bd1c0-5c68-47bf-bc88-85f4da064a04" providerId="AD" clId="Web-{418D7928-3BF2-A61A-35A6-CFF683E85D96}" dt="2024-02-07T01:30:27.128" v="12"/>
          <pc:sldLayoutMkLst>
            <pc:docMk/>
            <pc:sldMasterMk cId="439739865" sldId="2147483672"/>
            <pc:sldLayoutMk cId="3865011027" sldId="2147483683"/>
          </pc:sldLayoutMkLst>
        </pc:sldLayoutChg>
      </pc:sldMasterChg>
    </pc:docChg>
  </pc:docChgLst>
  <pc:docChgLst>
    <pc:chgData name="zaidtahir.jamil-W208791511" userId="S::w208791511@student.hccs.edu::d97bd1c0-5c68-47bf-bc88-85f4da064a04" providerId="AD" clId="Web-{E2796C38-6402-0680-F81E-CE745A95B59A}"/>
    <pc:docChg chg="modSld sldOrd">
      <pc:chgData name="zaidtahir.jamil-W208791511" userId="S::w208791511@student.hccs.edu::d97bd1c0-5c68-47bf-bc88-85f4da064a04" providerId="AD" clId="Web-{E2796C38-6402-0680-F81E-CE745A95B59A}" dt="2024-02-07T05:13:25.602" v="42" actId="20577"/>
      <pc:docMkLst>
        <pc:docMk/>
      </pc:docMkLst>
      <pc:sldChg chg="modSp ord">
        <pc:chgData name="zaidtahir.jamil-W208791511" userId="S::w208791511@student.hccs.edu::d97bd1c0-5c68-47bf-bc88-85f4da064a04" providerId="AD" clId="Web-{E2796C38-6402-0680-F81E-CE745A95B59A}" dt="2024-02-07T05:13:25.602" v="42" actId="20577"/>
        <pc:sldMkLst>
          <pc:docMk/>
          <pc:sldMk cId="3236095321" sldId="266"/>
        </pc:sldMkLst>
        <pc:spChg chg="mod">
          <ac:chgData name="zaidtahir.jamil-W208791511" userId="S::w208791511@student.hccs.edu::d97bd1c0-5c68-47bf-bc88-85f4da064a04" providerId="AD" clId="Web-{E2796C38-6402-0680-F81E-CE745A95B59A}" dt="2024-02-07T05:13:25.602" v="42" actId="20577"/>
          <ac:spMkLst>
            <pc:docMk/>
            <pc:sldMk cId="3236095321" sldId="266"/>
            <ac:spMk id="2" creationId="{8B3CEF2B-5FEB-EC94-814F-BEFA62AA93E3}"/>
          </ac:spMkLst>
        </pc:spChg>
      </pc:sldChg>
      <pc:sldChg chg="modSp">
        <pc:chgData name="zaidtahir.jamil-W208791511" userId="S::w208791511@student.hccs.edu::d97bd1c0-5c68-47bf-bc88-85f4da064a04" providerId="AD" clId="Web-{E2796C38-6402-0680-F81E-CE745A95B59A}" dt="2024-02-07T05:12:21.273" v="34" actId="20577"/>
        <pc:sldMkLst>
          <pc:docMk/>
          <pc:sldMk cId="742494757" sldId="267"/>
        </pc:sldMkLst>
        <pc:spChg chg="mod">
          <ac:chgData name="zaidtahir.jamil-W208791511" userId="S::w208791511@student.hccs.edu::d97bd1c0-5c68-47bf-bc88-85f4da064a04" providerId="AD" clId="Web-{E2796C38-6402-0680-F81E-CE745A95B59A}" dt="2024-02-07T05:12:21.273" v="34" actId="20577"/>
          <ac:spMkLst>
            <pc:docMk/>
            <pc:sldMk cId="742494757" sldId="267"/>
            <ac:spMk id="3" creationId="{B69B3274-0785-8996-19D1-512A94197840}"/>
          </ac:spMkLst>
        </pc:spChg>
      </pc:sldChg>
      <pc:sldChg chg="modSp">
        <pc:chgData name="zaidtahir.jamil-W208791511" userId="S::w208791511@student.hccs.edu::d97bd1c0-5c68-47bf-bc88-85f4da064a04" providerId="AD" clId="Web-{E2796C38-6402-0680-F81E-CE745A95B59A}" dt="2024-02-07T05:13:08.274" v="38" actId="20577"/>
        <pc:sldMkLst>
          <pc:docMk/>
          <pc:sldMk cId="1296843966" sldId="268"/>
        </pc:sldMkLst>
        <pc:spChg chg="mod">
          <ac:chgData name="zaidtahir.jamil-W208791511" userId="S::w208791511@student.hccs.edu::d97bd1c0-5c68-47bf-bc88-85f4da064a04" providerId="AD" clId="Web-{E2796C38-6402-0680-F81E-CE745A95B59A}" dt="2024-02-07T05:02:42.556" v="10" actId="20577"/>
          <ac:spMkLst>
            <pc:docMk/>
            <pc:sldMk cId="1296843966" sldId="268"/>
            <ac:spMk id="2" creationId="{11956924-B3F5-7A6D-EBBC-1EC10130A90F}"/>
          </ac:spMkLst>
        </pc:spChg>
        <pc:spChg chg="mod">
          <ac:chgData name="zaidtahir.jamil-W208791511" userId="S::w208791511@student.hccs.edu::d97bd1c0-5c68-47bf-bc88-85f4da064a04" providerId="AD" clId="Web-{E2796C38-6402-0680-F81E-CE745A95B59A}" dt="2024-02-07T05:13:08.274" v="38" actId="20577"/>
          <ac:spMkLst>
            <pc:docMk/>
            <pc:sldMk cId="1296843966" sldId="268"/>
            <ac:spMk id="3" creationId="{06E87991-291E-F524-A3B9-023310E6C72E}"/>
          </ac:spMkLst>
        </pc:spChg>
      </pc:sldChg>
    </pc:docChg>
  </pc:docChgLst>
  <pc:docChgLst>
    <pc:chgData name="misty.richardson-W4626687" userId="S::w4626687@student.hccs.edu::750cf8ba-a7f5-4dc9-95c5-3509a4433d86" providerId="AD" clId="Web-{4510659B-0FBA-4B5D-A51C-8689DBA134A0}"/>
    <pc:docChg chg="addSld modSld">
      <pc:chgData name="misty.richardson-W4626687" userId="S::w4626687@student.hccs.edu::750cf8ba-a7f5-4dc9-95c5-3509a4433d86" providerId="AD" clId="Web-{4510659B-0FBA-4B5D-A51C-8689DBA134A0}" dt="2024-02-02T04:09:11.749" v="120" actId="20577"/>
      <pc:docMkLst>
        <pc:docMk/>
      </pc:docMkLst>
      <pc:sldChg chg="modSp">
        <pc:chgData name="misty.richardson-W4626687" userId="S::w4626687@student.hccs.edu::750cf8ba-a7f5-4dc9-95c5-3509a4433d86" providerId="AD" clId="Web-{4510659B-0FBA-4B5D-A51C-8689DBA134A0}" dt="2024-02-02T04:05:01.365" v="114" actId="20577"/>
        <pc:sldMkLst>
          <pc:docMk/>
          <pc:sldMk cId="109857222" sldId="256"/>
        </pc:sldMkLst>
        <pc:spChg chg="mod">
          <ac:chgData name="misty.richardson-W4626687" userId="S::w4626687@student.hccs.edu::750cf8ba-a7f5-4dc9-95c5-3509a4433d86" providerId="AD" clId="Web-{4510659B-0FBA-4B5D-A51C-8689DBA134A0}" dt="2024-02-02T04:05:01.365" v="114" actId="20577"/>
          <ac:spMkLst>
            <pc:docMk/>
            <pc:sldMk cId="109857222" sldId="256"/>
            <ac:spMk id="3" creationId="{00000000-0000-0000-0000-000000000000}"/>
          </ac:spMkLst>
        </pc:spChg>
      </pc:sldChg>
      <pc:sldChg chg="modSp new">
        <pc:chgData name="misty.richardson-W4626687" userId="S::w4626687@student.hccs.edu::750cf8ba-a7f5-4dc9-95c5-3509a4433d86" providerId="AD" clId="Web-{4510659B-0FBA-4B5D-A51C-8689DBA134A0}" dt="2024-02-02T04:05:09.443" v="116" actId="20577"/>
        <pc:sldMkLst>
          <pc:docMk/>
          <pc:sldMk cId="292266054" sldId="257"/>
        </pc:sldMkLst>
        <pc:spChg chg="mod">
          <ac:chgData name="misty.richardson-W4626687" userId="S::w4626687@student.hccs.edu::750cf8ba-a7f5-4dc9-95c5-3509a4433d86" providerId="AD" clId="Web-{4510659B-0FBA-4B5D-A51C-8689DBA134A0}" dt="2024-02-02T04:01:01.059" v="77" actId="20577"/>
          <ac:spMkLst>
            <pc:docMk/>
            <pc:sldMk cId="292266054" sldId="257"/>
            <ac:spMk id="2" creationId="{A6BE1247-F39A-E21B-EBD3-8BAC5DA27AF1}"/>
          </ac:spMkLst>
        </pc:spChg>
        <pc:spChg chg="mod">
          <ac:chgData name="misty.richardson-W4626687" userId="S::w4626687@student.hccs.edu::750cf8ba-a7f5-4dc9-95c5-3509a4433d86" providerId="AD" clId="Web-{4510659B-0FBA-4B5D-A51C-8689DBA134A0}" dt="2024-02-02T04:05:09.443" v="116" actId="20577"/>
          <ac:spMkLst>
            <pc:docMk/>
            <pc:sldMk cId="292266054" sldId="257"/>
            <ac:spMk id="3" creationId="{6B60E891-DE43-D009-0160-68FFADF8BE87}"/>
          </ac:spMkLst>
        </pc:spChg>
      </pc:sldChg>
      <pc:sldChg chg="new">
        <pc:chgData name="misty.richardson-W4626687" userId="S::w4626687@student.hccs.edu::750cf8ba-a7f5-4dc9-95c5-3509a4433d86" providerId="AD" clId="Web-{4510659B-0FBA-4B5D-A51C-8689DBA134A0}" dt="2024-02-02T03:48:33.844" v="3"/>
        <pc:sldMkLst>
          <pc:docMk/>
          <pc:sldMk cId="3621266159" sldId="258"/>
        </pc:sldMkLst>
      </pc:sldChg>
      <pc:sldChg chg="modSp new">
        <pc:chgData name="misty.richardson-W4626687" userId="S::w4626687@student.hccs.edu::750cf8ba-a7f5-4dc9-95c5-3509a4433d86" providerId="AD" clId="Web-{4510659B-0FBA-4B5D-A51C-8689DBA134A0}" dt="2024-02-02T04:05:14.099" v="117" actId="20577"/>
        <pc:sldMkLst>
          <pc:docMk/>
          <pc:sldMk cId="31147498" sldId="259"/>
        </pc:sldMkLst>
        <pc:spChg chg="mod">
          <ac:chgData name="misty.richardson-W4626687" userId="S::w4626687@student.hccs.edu::750cf8ba-a7f5-4dc9-95c5-3509a4433d86" providerId="AD" clId="Web-{4510659B-0FBA-4B5D-A51C-8689DBA134A0}" dt="2024-02-02T04:00:43.839" v="71" actId="20577"/>
          <ac:spMkLst>
            <pc:docMk/>
            <pc:sldMk cId="31147498" sldId="259"/>
            <ac:spMk id="2" creationId="{38DA41D1-27C0-B71E-DE5B-C60DAFE20DC7}"/>
          </ac:spMkLst>
        </pc:spChg>
        <pc:spChg chg="mod">
          <ac:chgData name="misty.richardson-W4626687" userId="S::w4626687@student.hccs.edu::750cf8ba-a7f5-4dc9-95c5-3509a4433d86" providerId="AD" clId="Web-{4510659B-0FBA-4B5D-A51C-8689DBA134A0}" dt="2024-02-02T04:05:14.099" v="117" actId="20577"/>
          <ac:spMkLst>
            <pc:docMk/>
            <pc:sldMk cId="31147498" sldId="259"/>
            <ac:spMk id="3" creationId="{3EB86B03-69CD-5665-3220-EDDC3864212B}"/>
          </ac:spMkLst>
        </pc:spChg>
      </pc:sldChg>
      <pc:sldChg chg="new">
        <pc:chgData name="misty.richardson-W4626687" userId="S::w4626687@student.hccs.edu::750cf8ba-a7f5-4dc9-95c5-3509a4433d86" providerId="AD" clId="Web-{4510659B-0FBA-4B5D-A51C-8689DBA134A0}" dt="2024-02-02T03:48:35.735" v="5"/>
        <pc:sldMkLst>
          <pc:docMk/>
          <pc:sldMk cId="720840035" sldId="260"/>
        </pc:sldMkLst>
      </pc:sldChg>
      <pc:sldChg chg="modSp new">
        <pc:chgData name="misty.richardson-W4626687" userId="S::w4626687@student.hccs.edu::750cf8ba-a7f5-4dc9-95c5-3509a4433d86" providerId="AD" clId="Web-{4510659B-0FBA-4B5D-A51C-8689DBA134A0}" dt="2024-02-02T04:05:19.350" v="118" actId="20577"/>
        <pc:sldMkLst>
          <pc:docMk/>
          <pc:sldMk cId="304459418" sldId="261"/>
        </pc:sldMkLst>
        <pc:spChg chg="mod">
          <ac:chgData name="misty.richardson-W4626687" userId="S::w4626687@student.hccs.edu::750cf8ba-a7f5-4dc9-95c5-3509a4433d86" providerId="AD" clId="Web-{4510659B-0FBA-4B5D-A51C-8689DBA134A0}" dt="2024-02-02T04:00:34.011" v="67" actId="20577"/>
          <ac:spMkLst>
            <pc:docMk/>
            <pc:sldMk cId="304459418" sldId="261"/>
            <ac:spMk id="2" creationId="{D1220789-CFE7-F4D8-1A29-CF1FC60E853E}"/>
          </ac:spMkLst>
        </pc:spChg>
        <pc:spChg chg="mod">
          <ac:chgData name="misty.richardson-W4626687" userId="S::w4626687@student.hccs.edu::750cf8ba-a7f5-4dc9-95c5-3509a4433d86" providerId="AD" clId="Web-{4510659B-0FBA-4B5D-A51C-8689DBA134A0}" dt="2024-02-02T04:05:19.350" v="118" actId="20577"/>
          <ac:spMkLst>
            <pc:docMk/>
            <pc:sldMk cId="304459418" sldId="261"/>
            <ac:spMk id="3" creationId="{A9883CEF-3782-3290-7EB6-2B514BDA157C}"/>
          </ac:spMkLst>
        </pc:spChg>
      </pc:sldChg>
      <pc:sldChg chg="new">
        <pc:chgData name="misty.richardson-W4626687" userId="S::w4626687@student.hccs.edu::750cf8ba-a7f5-4dc9-95c5-3509a4433d86" providerId="AD" clId="Web-{4510659B-0FBA-4B5D-A51C-8689DBA134A0}" dt="2024-02-02T03:48:37.204" v="7"/>
        <pc:sldMkLst>
          <pc:docMk/>
          <pc:sldMk cId="882666380" sldId="262"/>
        </pc:sldMkLst>
      </pc:sldChg>
      <pc:sldChg chg="modSp new">
        <pc:chgData name="misty.richardson-W4626687" userId="S::w4626687@student.hccs.edu::750cf8ba-a7f5-4dc9-95c5-3509a4433d86" providerId="AD" clId="Web-{4510659B-0FBA-4B5D-A51C-8689DBA134A0}" dt="2024-02-02T04:09:11.749" v="120" actId="20577"/>
        <pc:sldMkLst>
          <pc:docMk/>
          <pc:sldMk cId="2487495128" sldId="263"/>
        </pc:sldMkLst>
        <pc:spChg chg="mod">
          <ac:chgData name="misty.richardson-W4626687" userId="S::w4626687@student.hccs.edu::750cf8ba-a7f5-4dc9-95c5-3509a4433d86" providerId="AD" clId="Web-{4510659B-0FBA-4B5D-A51C-8689DBA134A0}" dt="2024-02-02T04:00:17.370" v="57" actId="20577"/>
          <ac:spMkLst>
            <pc:docMk/>
            <pc:sldMk cId="2487495128" sldId="263"/>
            <ac:spMk id="2" creationId="{17319934-4880-3FE2-81E0-C28D30E241B0}"/>
          </ac:spMkLst>
        </pc:spChg>
        <pc:spChg chg="mod">
          <ac:chgData name="misty.richardson-W4626687" userId="S::w4626687@student.hccs.edu::750cf8ba-a7f5-4dc9-95c5-3509a4433d86" providerId="AD" clId="Web-{4510659B-0FBA-4B5D-A51C-8689DBA134A0}" dt="2024-02-02T04:09:11.749" v="120" actId="20577"/>
          <ac:spMkLst>
            <pc:docMk/>
            <pc:sldMk cId="2487495128" sldId="263"/>
            <ac:spMk id="3" creationId="{7FE129F9-35AF-EA14-54A2-1429912A2902}"/>
          </ac:spMkLst>
        </pc:spChg>
      </pc:sldChg>
      <pc:sldChg chg="new">
        <pc:chgData name="misty.richardson-W4626687" userId="S::w4626687@student.hccs.edu::750cf8ba-a7f5-4dc9-95c5-3509a4433d86" providerId="AD" clId="Web-{4510659B-0FBA-4B5D-A51C-8689DBA134A0}" dt="2024-02-02T03:48:38.766" v="9"/>
        <pc:sldMkLst>
          <pc:docMk/>
          <pc:sldMk cId="2953579656" sldId="264"/>
        </pc:sldMkLst>
      </pc:sldChg>
      <pc:sldChg chg="modSp new">
        <pc:chgData name="misty.richardson-W4626687" userId="S::w4626687@student.hccs.edu::750cf8ba-a7f5-4dc9-95c5-3509a4433d86" providerId="AD" clId="Web-{4510659B-0FBA-4B5D-A51C-8689DBA134A0}" dt="2024-02-02T04:04:34.442" v="112" actId="20577"/>
        <pc:sldMkLst>
          <pc:docMk/>
          <pc:sldMk cId="2623909977" sldId="265"/>
        </pc:sldMkLst>
        <pc:spChg chg="mod">
          <ac:chgData name="misty.richardson-W4626687" userId="S::w4626687@student.hccs.edu::750cf8ba-a7f5-4dc9-95c5-3509a4433d86" providerId="AD" clId="Web-{4510659B-0FBA-4B5D-A51C-8689DBA134A0}" dt="2024-02-02T04:01:11.762" v="82" actId="20577"/>
          <ac:spMkLst>
            <pc:docMk/>
            <pc:sldMk cId="2623909977" sldId="265"/>
            <ac:spMk id="2" creationId="{4F3F309A-353A-2CE6-24CC-0E52669320C3}"/>
          </ac:spMkLst>
        </pc:spChg>
        <pc:spChg chg="mod">
          <ac:chgData name="misty.richardson-W4626687" userId="S::w4626687@student.hccs.edu::750cf8ba-a7f5-4dc9-95c5-3509a4433d86" providerId="AD" clId="Web-{4510659B-0FBA-4B5D-A51C-8689DBA134A0}" dt="2024-02-02T04:04:34.442" v="112" actId="20577"/>
          <ac:spMkLst>
            <pc:docMk/>
            <pc:sldMk cId="2623909977" sldId="265"/>
            <ac:spMk id="3" creationId="{01FD813D-F1D9-CC33-446C-4DA9D99FE1A8}"/>
          </ac:spMkLst>
        </pc:spChg>
      </pc:sldChg>
      <pc:sldChg chg="new">
        <pc:chgData name="misty.richardson-W4626687" userId="S::w4626687@student.hccs.edu::750cf8ba-a7f5-4dc9-95c5-3509a4433d86" providerId="AD" clId="Web-{4510659B-0FBA-4B5D-A51C-8689DBA134A0}" dt="2024-02-02T03:48:40.766" v="11"/>
        <pc:sldMkLst>
          <pc:docMk/>
          <pc:sldMk cId="3236095321" sldId="266"/>
        </pc:sldMkLst>
      </pc:sldChg>
      <pc:sldChg chg="modSp new">
        <pc:chgData name="misty.richardson-W4626687" userId="S::w4626687@student.hccs.edu::750cf8ba-a7f5-4dc9-95c5-3509a4433d86" providerId="AD" clId="Web-{4510659B-0FBA-4B5D-A51C-8689DBA134A0}" dt="2024-02-02T04:04:01.362" v="110" actId="20577"/>
        <pc:sldMkLst>
          <pc:docMk/>
          <pc:sldMk cId="742494757" sldId="267"/>
        </pc:sldMkLst>
        <pc:spChg chg="mod">
          <ac:chgData name="misty.richardson-W4626687" userId="S::w4626687@student.hccs.edu::750cf8ba-a7f5-4dc9-95c5-3509a4433d86" providerId="AD" clId="Web-{4510659B-0FBA-4B5D-A51C-8689DBA134A0}" dt="2024-02-02T04:02:01.733" v="97" actId="20577"/>
          <ac:spMkLst>
            <pc:docMk/>
            <pc:sldMk cId="742494757" sldId="267"/>
            <ac:spMk id="2" creationId="{F42DA3EA-D8CC-64E5-EDEF-314910D98579}"/>
          </ac:spMkLst>
        </pc:spChg>
        <pc:spChg chg="mod">
          <ac:chgData name="misty.richardson-W4626687" userId="S::w4626687@student.hccs.edu::750cf8ba-a7f5-4dc9-95c5-3509a4433d86" providerId="AD" clId="Web-{4510659B-0FBA-4B5D-A51C-8689DBA134A0}" dt="2024-02-02T04:04:01.362" v="110" actId="20577"/>
          <ac:spMkLst>
            <pc:docMk/>
            <pc:sldMk cId="742494757" sldId="267"/>
            <ac:spMk id="3" creationId="{B69B3274-0785-8996-19D1-512A94197840}"/>
          </ac:spMkLst>
        </pc:spChg>
      </pc:sldChg>
      <pc:sldChg chg="new">
        <pc:chgData name="misty.richardson-W4626687" userId="S::w4626687@student.hccs.edu::750cf8ba-a7f5-4dc9-95c5-3509a4433d86" providerId="AD" clId="Web-{4510659B-0FBA-4B5D-A51C-8689DBA134A0}" dt="2024-02-02T03:48:42.219" v="13"/>
        <pc:sldMkLst>
          <pc:docMk/>
          <pc:sldMk cId="1296843966" sldId="268"/>
        </pc:sldMkLst>
      </pc:sldChg>
      <pc:sldChg chg="modSp new">
        <pc:chgData name="misty.richardson-W4626687" userId="S::w4626687@student.hccs.edu::750cf8ba-a7f5-4dc9-95c5-3509a4433d86" providerId="AD" clId="Web-{4510659B-0FBA-4B5D-A51C-8689DBA134A0}" dt="2024-02-02T04:03:30.471" v="108" actId="20577"/>
        <pc:sldMkLst>
          <pc:docMk/>
          <pc:sldMk cId="2443344932" sldId="269"/>
        </pc:sldMkLst>
        <pc:spChg chg="mod">
          <ac:chgData name="misty.richardson-W4626687" userId="S::w4626687@student.hccs.edu::750cf8ba-a7f5-4dc9-95c5-3509a4433d86" providerId="AD" clId="Web-{4510659B-0FBA-4B5D-A51C-8689DBA134A0}" dt="2024-02-02T04:03:03.079" v="106" actId="20577"/>
          <ac:spMkLst>
            <pc:docMk/>
            <pc:sldMk cId="2443344932" sldId="269"/>
            <ac:spMk id="2" creationId="{A7319AD2-8CEB-F357-0CE5-EAD36D62D50A}"/>
          </ac:spMkLst>
        </pc:spChg>
        <pc:spChg chg="mod">
          <ac:chgData name="misty.richardson-W4626687" userId="S::w4626687@student.hccs.edu::750cf8ba-a7f5-4dc9-95c5-3509a4433d86" providerId="AD" clId="Web-{4510659B-0FBA-4B5D-A51C-8689DBA134A0}" dt="2024-02-02T04:03:30.471" v="108" actId="20577"/>
          <ac:spMkLst>
            <pc:docMk/>
            <pc:sldMk cId="2443344932" sldId="269"/>
            <ac:spMk id="3" creationId="{07400B7C-058E-1601-555B-4A42D51A9324}"/>
          </ac:spMkLst>
        </pc:spChg>
      </pc:sldChg>
      <pc:sldChg chg="new">
        <pc:chgData name="misty.richardson-W4626687" userId="S::w4626687@student.hccs.edu::750cf8ba-a7f5-4dc9-95c5-3509a4433d86" providerId="AD" clId="Web-{4510659B-0FBA-4B5D-A51C-8689DBA134A0}" dt="2024-02-02T03:48:43.673" v="15"/>
        <pc:sldMkLst>
          <pc:docMk/>
          <pc:sldMk cId="618673549" sldId="270"/>
        </pc:sldMkLst>
      </pc:sldChg>
    </pc:docChg>
  </pc:docChgLst>
  <pc:docChgLst>
    <pc:chgData name="zaidtahir.jamil-W208791511" userId="S::w208791511@student.hccs.edu::d97bd1c0-5c68-47bf-bc88-85f4da064a04" providerId="AD" clId="Web-{406ABAE6-B0EF-4CDD-D7C3-D6C843E7D9A0}"/>
    <pc:docChg chg="addSld delSld modSld">
      <pc:chgData name="zaidtahir.jamil-W208791511" userId="S::w208791511@student.hccs.edu::d97bd1c0-5c68-47bf-bc88-85f4da064a04" providerId="AD" clId="Web-{406ABAE6-B0EF-4CDD-D7C3-D6C843E7D9A0}" dt="2024-02-07T05:24:13.519" v="36" actId="20577"/>
      <pc:docMkLst>
        <pc:docMk/>
      </pc:docMkLst>
      <pc:sldChg chg="modSp add del">
        <pc:chgData name="zaidtahir.jamil-W208791511" userId="S::w208791511@student.hccs.edu::d97bd1c0-5c68-47bf-bc88-85f4da064a04" providerId="AD" clId="Web-{406ABAE6-B0EF-4CDD-D7C3-D6C843E7D9A0}" dt="2024-02-07T05:24:13.519" v="36" actId="20577"/>
        <pc:sldMkLst>
          <pc:docMk/>
          <pc:sldMk cId="3236095321" sldId="266"/>
        </pc:sldMkLst>
        <pc:spChg chg="mod">
          <ac:chgData name="zaidtahir.jamil-W208791511" userId="S::w208791511@student.hccs.edu::d97bd1c0-5c68-47bf-bc88-85f4da064a04" providerId="AD" clId="Web-{406ABAE6-B0EF-4CDD-D7C3-D6C843E7D9A0}" dt="2024-02-07T05:24:13.519" v="36" actId="20577"/>
          <ac:spMkLst>
            <pc:docMk/>
            <pc:sldMk cId="3236095321" sldId="266"/>
            <ac:spMk id="3" creationId="{90D8DDF9-B0AF-993A-05C5-8CF700791371}"/>
          </ac:spMkLst>
        </pc:spChg>
      </pc:sldChg>
    </pc:docChg>
  </pc:docChgLst>
  <pc:docChgLst>
    <pc:chgData name="ambalika.rajendran-W216127896" userId="S::w216127896@student.hccs.edu::faa03710-368b-4c38-a4c2-894a69e852f3" providerId="AD" clId="Web-{85FDB889-A490-1A95-80C7-5A3C2FA4F6FD}"/>
    <pc:docChg chg="addSld modSld">
      <pc:chgData name="ambalika.rajendran-W216127896" userId="S::w216127896@student.hccs.edu::faa03710-368b-4c38-a4c2-894a69e852f3" providerId="AD" clId="Web-{85FDB889-A490-1A95-80C7-5A3C2FA4F6FD}" dt="2024-02-03T18:58:36.183" v="118"/>
      <pc:docMkLst>
        <pc:docMk/>
      </pc:docMkLst>
      <pc:sldChg chg="addSp delSp modSp mod setBg setClrOvrMap">
        <pc:chgData name="ambalika.rajendran-W216127896" userId="S::w216127896@student.hccs.edu::faa03710-368b-4c38-a4c2-894a69e852f3" providerId="AD" clId="Web-{85FDB889-A490-1A95-80C7-5A3C2FA4F6FD}" dt="2024-02-03T18:47:51.337" v="35" actId="20577"/>
        <pc:sldMkLst>
          <pc:docMk/>
          <pc:sldMk cId="31147498" sldId="259"/>
        </pc:sldMkLst>
        <pc:spChg chg="mod">
          <ac:chgData name="ambalika.rajendran-W216127896" userId="S::w216127896@student.hccs.edu::faa03710-368b-4c38-a4c2-894a69e852f3" providerId="AD" clId="Web-{85FDB889-A490-1A95-80C7-5A3C2FA4F6FD}" dt="2024-02-03T18:47:33.978" v="32"/>
          <ac:spMkLst>
            <pc:docMk/>
            <pc:sldMk cId="31147498" sldId="259"/>
            <ac:spMk id="2" creationId="{38DA41D1-27C0-B71E-DE5B-C60DAFE20DC7}"/>
          </ac:spMkLst>
        </pc:spChg>
        <pc:spChg chg="mod">
          <ac:chgData name="ambalika.rajendran-W216127896" userId="S::w216127896@student.hccs.edu::faa03710-368b-4c38-a4c2-894a69e852f3" providerId="AD" clId="Web-{85FDB889-A490-1A95-80C7-5A3C2FA4F6FD}" dt="2024-02-03T18:47:51.337" v="35" actId="20577"/>
          <ac:spMkLst>
            <pc:docMk/>
            <pc:sldMk cId="31147498" sldId="259"/>
            <ac:spMk id="3" creationId="{3EB86B03-69CD-5665-3220-EDDC3864212B}"/>
          </ac:spMkLst>
        </pc:spChg>
        <pc:spChg chg="add del">
          <ac:chgData name="ambalika.rajendran-W216127896" userId="S::w216127896@student.hccs.edu::faa03710-368b-4c38-a4c2-894a69e852f3" providerId="AD" clId="Web-{85FDB889-A490-1A95-80C7-5A3C2FA4F6FD}" dt="2024-02-03T18:44:38.994" v="21"/>
          <ac:spMkLst>
            <pc:docMk/>
            <pc:sldMk cId="31147498" sldId="259"/>
            <ac:spMk id="8" creationId="{787F4F1C-8D3D-4EC1-B72D-A0470A5A08B8}"/>
          </ac:spMkLst>
        </pc:spChg>
        <pc:spChg chg="add del">
          <ac:chgData name="ambalika.rajendran-W216127896" userId="S::w216127896@student.hccs.edu::faa03710-368b-4c38-a4c2-894a69e852f3" providerId="AD" clId="Web-{85FDB889-A490-1A95-80C7-5A3C2FA4F6FD}" dt="2024-02-03T18:44:51.525" v="22"/>
          <ac:spMkLst>
            <pc:docMk/>
            <pc:sldMk cId="31147498" sldId="259"/>
            <ac:spMk id="21" creationId="{C3896A03-3945-419A-B66B-4EE266EDD152}"/>
          </ac:spMkLst>
        </pc:spChg>
        <pc:spChg chg="add del">
          <ac:chgData name="ambalika.rajendran-W216127896" userId="S::w216127896@student.hccs.edu::faa03710-368b-4c38-a4c2-894a69e852f3" providerId="AD" clId="Web-{85FDB889-A490-1A95-80C7-5A3C2FA4F6FD}" dt="2024-02-03T18:44:51.525" v="22"/>
          <ac:spMkLst>
            <pc:docMk/>
            <pc:sldMk cId="31147498" sldId="259"/>
            <ac:spMk id="23" creationId="{B34F5AD2-EDBD-4BBD-A55C-EAFFD0C7097A}"/>
          </ac:spMkLst>
        </pc:spChg>
        <pc:spChg chg="add del">
          <ac:chgData name="ambalika.rajendran-W216127896" userId="S::w216127896@student.hccs.edu::faa03710-368b-4c38-a4c2-894a69e852f3" providerId="AD" clId="Web-{85FDB889-A490-1A95-80C7-5A3C2FA4F6FD}" dt="2024-02-03T18:45:34.494" v="24"/>
          <ac:spMkLst>
            <pc:docMk/>
            <pc:sldMk cId="31147498" sldId="259"/>
            <ac:spMk id="28" creationId="{5FEF463D-EE6B-46FF-B7C7-74B09A96C8AB}"/>
          </ac:spMkLst>
        </pc:spChg>
        <pc:spChg chg="add del">
          <ac:chgData name="ambalika.rajendran-W216127896" userId="S::w216127896@student.hccs.edu::faa03710-368b-4c38-a4c2-894a69e852f3" providerId="AD" clId="Web-{85FDB889-A490-1A95-80C7-5A3C2FA4F6FD}" dt="2024-02-03T18:45:34.494" v="24"/>
          <ac:spMkLst>
            <pc:docMk/>
            <pc:sldMk cId="31147498" sldId="259"/>
            <ac:spMk id="34" creationId="{30B5ED20-499B-41E7-95BE-8BBD3131456F}"/>
          </ac:spMkLst>
        </pc:spChg>
        <pc:spChg chg="add del">
          <ac:chgData name="ambalika.rajendran-W216127896" userId="S::w216127896@student.hccs.edu::faa03710-368b-4c38-a4c2-894a69e852f3" providerId="AD" clId="Web-{85FDB889-A490-1A95-80C7-5A3C2FA4F6FD}" dt="2024-02-03T18:45:34.494" v="24"/>
          <ac:spMkLst>
            <pc:docMk/>
            <pc:sldMk cId="31147498" sldId="259"/>
            <ac:spMk id="36" creationId="{35A51D22-76EA-4C70-B5C9-ED3946924CB7}"/>
          </ac:spMkLst>
        </pc:spChg>
        <pc:spChg chg="add del">
          <ac:chgData name="ambalika.rajendran-W216127896" userId="S::w216127896@student.hccs.edu::faa03710-368b-4c38-a4c2-894a69e852f3" providerId="AD" clId="Web-{85FDB889-A490-1A95-80C7-5A3C2FA4F6FD}" dt="2024-02-03T18:47:33.978" v="32"/>
          <ac:spMkLst>
            <pc:docMk/>
            <pc:sldMk cId="31147498" sldId="259"/>
            <ac:spMk id="43" creationId="{A3363022-C969-41E9-8EB2-E4C94908C1FA}"/>
          </ac:spMkLst>
        </pc:spChg>
        <pc:spChg chg="add del">
          <ac:chgData name="ambalika.rajendran-W216127896" userId="S::w216127896@student.hccs.edu::faa03710-368b-4c38-a4c2-894a69e852f3" providerId="AD" clId="Web-{85FDB889-A490-1A95-80C7-5A3C2FA4F6FD}" dt="2024-02-03T18:47:33.978" v="32"/>
          <ac:spMkLst>
            <pc:docMk/>
            <pc:sldMk cId="31147498" sldId="259"/>
            <ac:spMk id="45" creationId="{8D1AD6B3-BE88-4CEB-BA17-790657CC4729}"/>
          </ac:spMkLst>
        </pc:spChg>
        <pc:spChg chg="add del">
          <ac:chgData name="ambalika.rajendran-W216127896" userId="S::w216127896@student.hccs.edu::faa03710-368b-4c38-a4c2-894a69e852f3" providerId="AD" clId="Web-{85FDB889-A490-1A95-80C7-5A3C2FA4F6FD}" dt="2024-02-03T18:47:21.525" v="29"/>
          <ac:spMkLst>
            <pc:docMk/>
            <pc:sldMk cId="31147498" sldId="259"/>
            <ac:spMk id="55" creationId="{F13C74B1-5B17-4795-BED0-7140497B445A}"/>
          </ac:spMkLst>
        </pc:spChg>
        <pc:spChg chg="add del">
          <ac:chgData name="ambalika.rajendran-W216127896" userId="S::w216127896@student.hccs.edu::faa03710-368b-4c38-a4c2-894a69e852f3" providerId="AD" clId="Web-{85FDB889-A490-1A95-80C7-5A3C2FA4F6FD}" dt="2024-02-03T18:47:21.525" v="29"/>
          <ac:spMkLst>
            <pc:docMk/>
            <pc:sldMk cId="31147498" sldId="259"/>
            <ac:spMk id="57" creationId="{D4974D33-8DC5-464E-8C6D-BE58F0669C17}"/>
          </ac:spMkLst>
        </pc:spChg>
        <pc:spChg chg="add del">
          <ac:chgData name="ambalika.rajendran-W216127896" userId="S::w216127896@student.hccs.edu::faa03710-368b-4c38-a4c2-894a69e852f3" providerId="AD" clId="Web-{85FDB889-A490-1A95-80C7-5A3C2FA4F6FD}" dt="2024-02-03T18:47:33.978" v="31"/>
          <ac:spMkLst>
            <pc:docMk/>
            <pc:sldMk cId="31147498" sldId="259"/>
            <ac:spMk id="59" creationId="{AF2F604E-43BE-4DC3-B983-E071523364F8}"/>
          </ac:spMkLst>
        </pc:spChg>
        <pc:spChg chg="add del">
          <ac:chgData name="ambalika.rajendran-W216127896" userId="S::w216127896@student.hccs.edu::faa03710-368b-4c38-a4c2-894a69e852f3" providerId="AD" clId="Web-{85FDB889-A490-1A95-80C7-5A3C2FA4F6FD}" dt="2024-02-03T18:47:33.978" v="31"/>
          <ac:spMkLst>
            <pc:docMk/>
            <pc:sldMk cId="31147498" sldId="259"/>
            <ac:spMk id="60" creationId="{0671A8AE-40A1-4631-A6B8-581AFF065482}"/>
          </ac:spMkLst>
        </pc:spChg>
        <pc:spChg chg="add del">
          <ac:chgData name="ambalika.rajendran-W216127896" userId="S::w216127896@student.hccs.edu::faa03710-368b-4c38-a4c2-894a69e852f3" providerId="AD" clId="Web-{85FDB889-A490-1A95-80C7-5A3C2FA4F6FD}" dt="2024-02-03T18:47:33.978" v="31"/>
          <ac:spMkLst>
            <pc:docMk/>
            <pc:sldMk cId="31147498" sldId="259"/>
            <ac:spMk id="61" creationId="{08C9B587-E65E-4B52-B37C-ABEBB6E87928}"/>
          </ac:spMkLst>
        </pc:spChg>
        <pc:spChg chg="add del">
          <ac:chgData name="ambalika.rajendran-W216127896" userId="S::w216127896@student.hccs.edu::faa03710-368b-4c38-a4c2-894a69e852f3" providerId="AD" clId="Web-{85FDB889-A490-1A95-80C7-5A3C2FA4F6FD}" dt="2024-02-03T18:47:33.978" v="31"/>
          <ac:spMkLst>
            <pc:docMk/>
            <pc:sldMk cId="31147498" sldId="259"/>
            <ac:spMk id="62" creationId="{AB58EF07-17C2-48CF-ABB0-EEF1F17CB8F0}"/>
          </ac:spMkLst>
        </pc:spChg>
        <pc:spChg chg="add">
          <ac:chgData name="ambalika.rajendran-W216127896" userId="S::w216127896@student.hccs.edu::faa03710-368b-4c38-a4c2-894a69e852f3" providerId="AD" clId="Web-{85FDB889-A490-1A95-80C7-5A3C2FA4F6FD}" dt="2024-02-03T18:47:33.978" v="32"/>
          <ac:spMkLst>
            <pc:docMk/>
            <pc:sldMk cId="31147498" sldId="259"/>
            <ac:spMk id="64" creationId="{F13C74B1-5B17-4795-BED0-7140497B445A}"/>
          </ac:spMkLst>
        </pc:spChg>
        <pc:spChg chg="add">
          <ac:chgData name="ambalika.rajendran-W216127896" userId="S::w216127896@student.hccs.edu::faa03710-368b-4c38-a4c2-894a69e852f3" providerId="AD" clId="Web-{85FDB889-A490-1A95-80C7-5A3C2FA4F6FD}" dt="2024-02-03T18:47:33.978" v="32"/>
          <ac:spMkLst>
            <pc:docMk/>
            <pc:sldMk cId="31147498" sldId="259"/>
            <ac:spMk id="65" creationId="{D4974D33-8DC5-464E-8C6D-BE58F0669C17}"/>
          </ac:spMkLst>
        </pc:spChg>
        <pc:grpChg chg="add del">
          <ac:chgData name="ambalika.rajendran-W216127896" userId="S::w216127896@student.hccs.edu::faa03710-368b-4c38-a4c2-894a69e852f3" providerId="AD" clId="Web-{85FDB889-A490-1A95-80C7-5A3C2FA4F6FD}" dt="2024-02-03T18:44:38.994" v="21"/>
          <ac:grpSpMkLst>
            <pc:docMk/>
            <pc:sldMk cId="31147498" sldId="259"/>
            <ac:grpSpMk id="10" creationId="{D1E3DD61-64DB-46AD-B249-E273CD86B051}"/>
          </ac:grpSpMkLst>
        </pc:grpChg>
        <pc:grpChg chg="add del">
          <ac:chgData name="ambalika.rajendran-W216127896" userId="S::w216127896@student.hccs.edu::faa03710-368b-4c38-a4c2-894a69e852f3" providerId="AD" clId="Web-{85FDB889-A490-1A95-80C7-5A3C2FA4F6FD}" dt="2024-02-03T18:45:34.494" v="24"/>
          <ac:grpSpMkLst>
            <pc:docMk/>
            <pc:sldMk cId="31147498" sldId="259"/>
            <ac:grpSpMk id="30" creationId="{11A27B3A-460C-4100-99B5-817F25979F6C}"/>
          </ac:grpSpMkLst>
        </pc:grpChg>
        <pc:grpChg chg="add del">
          <ac:chgData name="ambalika.rajendran-W216127896" userId="S::w216127896@student.hccs.edu::faa03710-368b-4c38-a4c2-894a69e852f3" providerId="AD" clId="Web-{85FDB889-A490-1A95-80C7-5A3C2FA4F6FD}" dt="2024-02-03T18:47:33.978" v="32"/>
          <ac:grpSpMkLst>
            <pc:docMk/>
            <pc:sldMk cId="31147498" sldId="259"/>
            <ac:grpSpMk id="47" creationId="{89D1390B-7E13-4B4F-9CB2-391063412E54}"/>
          </ac:grpSpMkLst>
        </pc:grpChg>
        <pc:picChg chg="add mod ord">
          <ac:chgData name="ambalika.rajendran-W216127896" userId="S::w216127896@student.hccs.edu::faa03710-368b-4c38-a4c2-894a69e852f3" providerId="AD" clId="Web-{85FDB889-A490-1A95-80C7-5A3C2FA4F6FD}" dt="2024-02-03T18:47:33.978" v="32"/>
          <ac:picMkLst>
            <pc:docMk/>
            <pc:sldMk cId="31147498" sldId="259"/>
            <ac:picMk id="4" creationId="{DDE10B6E-209F-1F65-83BC-C2189901B6F6}"/>
          </ac:picMkLst>
        </pc:picChg>
        <pc:picChg chg="add del">
          <ac:chgData name="ambalika.rajendran-W216127896" userId="S::w216127896@student.hccs.edu::faa03710-368b-4c38-a4c2-894a69e852f3" providerId="AD" clId="Web-{85FDB889-A490-1A95-80C7-5A3C2FA4F6FD}" dt="2024-02-03T18:45:44.853" v="25"/>
          <ac:picMkLst>
            <pc:docMk/>
            <pc:sldMk cId="31147498" sldId="259"/>
            <ac:picMk id="40" creationId="{2C22E7CB-EC93-E92D-176E-1625989933E8}"/>
          </ac:picMkLst>
        </pc:picChg>
      </pc:sldChg>
      <pc:sldChg chg="addSp delSp modSp mod setBg">
        <pc:chgData name="ambalika.rajendran-W216127896" userId="S::w216127896@student.hccs.edu::faa03710-368b-4c38-a4c2-894a69e852f3" providerId="AD" clId="Web-{85FDB889-A490-1A95-80C7-5A3C2FA4F6FD}" dt="2024-02-03T18:51:41.837" v="49"/>
        <pc:sldMkLst>
          <pc:docMk/>
          <pc:sldMk cId="720840035" sldId="260"/>
        </pc:sldMkLst>
        <pc:spChg chg="mod">
          <ac:chgData name="ambalika.rajendran-W216127896" userId="S::w216127896@student.hccs.edu::faa03710-368b-4c38-a4c2-894a69e852f3" providerId="AD" clId="Web-{85FDB889-A490-1A95-80C7-5A3C2FA4F6FD}" dt="2024-02-03T18:51:41.837" v="49"/>
          <ac:spMkLst>
            <pc:docMk/>
            <pc:sldMk cId="720840035" sldId="260"/>
            <ac:spMk id="2" creationId="{973C35C4-0939-5477-22D9-C7951A4B8E18}"/>
          </ac:spMkLst>
        </pc:spChg>
        <pc:spChg chg="mod">
          <ac:chgData name="ambalika.rajendran-W216127896" userId="S::w216127896@student.hccs.edu::faa03710-368b-4c38-a4c2-894a69e852f3" providerId="AD" clId="Web-{85FDB889-A490-1A95-80C7-5A3C2FA4F6FD}" dt="2024-02-03T18:51:41.837" v="49"/>
          <ac:spMkLst>
            <pc:docMk/>
            <pc:sldMk cId="720840035" sldId="260"/>
            <ac:spMk id="3" creationId="{2095DDD7-3684-5910-7E8A-B6AB686693A0}"/>
          </ac:spMkLst>
        </pc:spChg>
        <pc:spChg chg="add del">
          <ac:chgData name="ambalika.rajendran-W216127896" userId="S::w216127896@student.hccs.edu::faa03710-368b-4c38-a4c2-894a69e852f3" providerId="AD" clId="Web-{85FDB889-A490-1A95-80C7-5A3C2FA4F6FD}" dt="2024-02-03T18:51:41.837" v="49"/>
          <ac:spMkLst>
            <pc:docMk/>
            <pc:sldMk cId="720840035" sldId="260"/>
            <ac:spMk id="9" creationId="{B210AC1D-4063-4C6E-9528-FA9C4C0C18E6}"/>
          </ac:spMkLst>
        </pc:spChg>
        <pc:spChg chg="add del">
          <ac:chgData name="ambalika.rajendran-W216127896" userId="S::w216127896@student.hccs.edu::faa03710-368b-4c38-a4c2-894a69e852f3" providerId="AD" clId="Web-{85FDB889-A490-1A95-80C7-5A3C2FA4F6FD}" dt="2024-02-03T18:51:41.837" v="49"/>
          <ac:spMkLst>
            <pc:docMk/>
            <pc:sldMk cId="720840035" sldId="260"/>
            <ac:spMk id="11" creationId="{02F8C595-E68C-4306-AED8-DC7826A0A506}"/>
          </ac:spMkLst>
        </pc:spChg>
        <pc:spChg chg="add">
          <ac:chgData name="ambalika.rajendran-W216127896" userId="S::w216127896@student.hccs.edu::faa03710-368b-4c38-a4c2-894a69e852f3" providerId="AD" clId="Web-{85FDB889-A490-1A95-80C7-5A3C2FA4F6FD}" dt="2024-02-03T18:51:41.837" v="49"/>
          <ac:spMkLst>
            <pc:docMk/>
            <pc:sldMk cId="720840035" sldId="260"/>
            <ac:spMk id="16" creationId="{F13C74B1-5B17-4795-BED0-7140497B445A}"/>
          </ac:spMkLst>
        </pc:spChg>
        <pc:spChg chg="add">
          <ac:chgData name="ambalika.rajendran-W216127896" userId="S::w216127896@student.hccs.edu::faa03710-368b-4c38-a4c2-894a69e852f3" providerId="AD" clId="Web-{85FDB889-A490-1A95-80C7-5A3C2FA4F6FD}" dt="2024-02-03T18:51:41.837" v="49"/>
          <ac:spMkLst>
            <pc:docMk/>
            <pc:sldMk cId="720840035" sldId="260"/>
            <ac:spMk id="18" creationId="{D4974D33-8DC5-464E-8C6D-BE58F0669C17}"/>
          </ac:spMkLst>
        </pc:spChg>
        <pc:picChg chg="add mod">
          <ac:chgData name="ambalika.rajendran-W216127896" userId="S::w216127896@student.hccs.edu::faa03710-368b-4c38-a4c2-894a69e852f3" providerId="AD" clId="Web-{85FDB889-A490-1A95-80C7-5A3C2FA4F6FD}" dt="2024-02-03T18:51:41.837" v="49"/>
          <ac:picMkLst>
            <pc:docMk/>
            <pc:sldMk cId="720840035" sldId="260"/>
            <ac:picMk id="4" creationId="{3462104D-2ED2-08EA-B516-B4EB9FDB553B}"/>
          </ac:picMkLst>
        </pc:picChg>
        <pc:picChg chg="add del">
          <ac:chgData name="ambalika.rajendran-W216127896" userId="S::w216127896@student.hccs.edu::faa03710-368b-4c38-a4c2-894a69e852f3" providerId="AD" clId="Web-{85FDB889-A490-1A95-80C7-5A3C2FA4F6FD}" dt="2024-02-03T18:49:13.212" v="46"/>
          <ac:picMkLst>
            <pc:docMk/>
            <pc:sldMk cId="720840035" sldId="260"/>
            <ac:picMk id="5" creationId="{92B54A9A-C623-04E6-02FE-69B3EC9960DC}"/>
          </ac:picMkLst>
        </pc:picChg>
      </pc:sldChg>
      <pc:sldChg chg="addSp delSp modSp new mod setBg">
        <pc:chgData name="ambalika.rajendran-W216127896" userId="S::w216127896@student.hccs.edu::faa03710-368b-4c38-a4c2-894a69e852f3" providerId="AD" clId="Web-{85FDB889-A490-1A95-80C7-5A3C2FA4F6FD}" dt="2024-02-03T18:54:36.758" v="75"/>
        <pc:sldMkLst>
          <pc:docMk/>
          <pc:sldMk cId="3819127178" sldId="271"/>
        </pc:sldMkLst>
        <pc:spChg chg="mod">
          <ac:chgData name="ambalika.rajendran-W216127896" userId="S::w216127896@student.hccs.edu::faa03710-368b-4c38-a4c2-894a69e852f3" providerId="AD" clId="Web-{85FDB889-A490-1A95-80C7-5A3C2FA4F6FD}" dt="2024-02-03T18:54:36.758" v="75"/>
          <ac:spMkLst>
            <pc:docMk/>
            <pc:sldMk cId="3819127178" sldId="271"/>
            <ac:spMk id="2" creationId="{5B23EA65-B0F4-E433-42F1-61F3D6168A3C}"/>
          </ac:spMkLst>
        </pc:spChg>
        <pc:spChg chg="add del mod">
          <ac:chgData name="ambalika.rajendran-W216127896" userId="S::w216127896@student.hccs.edu::faa03710-368b-4c38-a4c2-894a69e852f3" providerId="AD" clId="Web-{85FDB889-A490-1A95-80C7-5A3C2FA4F6FD}" dt="2024-02-03T18:54:00.149" v="68"/>
          <ac:spMkLst>
            <pc:docMk/>
            <pc:sldMk cId="3819127178" sldId="271"/>
            <ac:spMk id="3" creationId="{9EA7FEDC-B932-159B-631A-2452A7BB12D4}"/>
          </ac:spMkLst>
        </pc:spChg>
        <pc:spChg chg="add del">
          <ac:chgData name="ambalika.rajendran-W216127896" userId="S::w216127896@student.hccs.edu::faa03710-368b-4c38-a4c2-894a69e852f3" providerId="AD" clId="Web-{85FDB889-A490-1A95-80C7-5A3C2FA4F6FD}" dt="2024-02-03T18:54:36.758" v="75"/>
          <ac:spMkLst>
            <pc:docMk/>
            <pc:sldMk cId="3819127178" sldId="271"/>
            <ac:spMk id="9" creationId="{35DB3719-6FDC-4E5D-891D-FF40B7300F64}"/>
          </ac:spMkLst>
        </pc:spChg>
        <pc:spChg chg="add del">
          <ac:chgData name="ambalika.rajendran-W216127896" userId="S::w216127896@student.hccs.edu::faa03710-368b-4c38-a4c2-894a69e852f3" providerId="AD" clId="Web-{85FDB889-A490-1A95-80C7-5A3C2FA4F6FD}" dt="2024-02-03T18:54:36.758" v="75"/>
          <ac:spMkLst>
            <pc:docMk/>
            <pc:sldMk cId="3819127178" sldId="271"/>
            <ac:spMk id="11" creationId="{E0CBAC23-2E3F-4A90-BA59-F8299F6A5439}"/>
          </ac:spMkLst>
        </pc:spChg>
        <pc:spChg chg="add">
          <ac:chgData name="ambalika.rajendran-W216127896" userId="S::w216127896@student.hccs.edu::faa03710-368b-4c38-a4c2-894a69e852f3" providerId="AD" clId="Web-{85FDB889-A490-1A95-80C7-5A3C2FA4F6FD}" dt="2024-02-03T18:54:36.758" v="75"/>
          <ac:spMkLst>
            <pc:docMk/>
            <pc:sldMk cId="3819127178" sldId="271"/>
            <ac:spMk id="16" creationId="{BACC6370-2D7E-4714-9D71-7542949D7D5D}"/>
          </ac:spMkLst>
        </pc:spChg>
        <pc:spChg chg="add">
          <ac:chgData name="ambalika.rajendran-W216127896" userId="S::w216127896@student.hccs.edu::faa03710-368b-4c38-a4c2-894a69e852f3" providerId="AD" clId="Web-{85FDB889-A490-1A95-80C7-5A3C2FA4F6FD}" dt="2024-02-03T18:54:36.758" v="75"/>
          <ac:spMkLst>
            <pc:docMk/>
            <pc:sldMk cId="3819127178" sldId="271"/>
            <ac:spMk id="18" creationId="{F68B3F68-107C-434F-AA38-110D5EA91B85}"/>
          </ac:spMkLst>
        </pc:spChg>
        <pc:spChg chg="add">
          <ac:chgData name="ambalika.rajendran-W216127896" userId="S::w216127896@student.hccs.edu::faa03710-368b-4c38-a4c2-894a69e852f3" providerId="AD" clId="Web-{85FDB889-A490-1A95-80C7-5A3C2FA4F6FD}" dt="2024-02-03T18:54:36.758" v="75"/>
          <ac:spMkLst>
            <pc:docMk/>
            <pc:sldMk cId="3819127178" sldId="271"/>
            <ac:spMk id="20" creationId="{AAD0DBB9-1A4B-4391-81D4-CB19F9AB918A}"/>
          </ac:spMkLst>
        </pc:spChg>
        <pc:spChg chg="add">
          <ac:chgData name="ambalika.rajendran-W216127896" userId="S::w216127896@student.hccs.edu::faa03710-368b-4c38-a4c2-894a69e852f3" providerId="AD" clId="Web-{85FDB889-A490-1A95-80C7-5A3C2FA4F6FD}" dt="2024-02-03T18:54:36.758" v="75"/>
          <ac:spMkLst>
            <pc:docMk/>
            <pc:sldMk cId="3819127178" sldId="271"/>
            <ac:spMk id="22" creationId="{063BBA22-50EA-4C4D-BE05-F1CE4E63AA56}"/>
          </ac:spMkLst>
        </pc:spChg>
        <pc:graphicFrameChg chg="add del">
          <ac:chgData name="ambalika.rajendran-W216127896" userId="S::w216127896@student.hccs.edu::faa03710-368b-4c38-a4c2-894a69e852f3" providerId="AD" clId="Web-{85FDB889-A490-1A95-80C7-5A3C2FA4F6FD}" dt="2024-02-03T18:54:00.118" v="67"/>
          <ac:graphicFrameMkLst>
            <pc:docMk/>
            <pc:sldMk cId="3819127178" sldId="271"/>
            <ac:graphicFrameMk id="5" creationId="{176849D3-FE89-6258-B5A9-63D0971340DD}"/>
          </ac:graphicFrameMkLst>
        </pc:graphicFrameChg>
        <pc:graphicFrameChg chg="add mod modGraphic">
          <ac:chgData name="ambalika.rajendran-W216127896" userId="S::w216127896@student.hccs.edu::faa03710-368b-4c38-a4c2-894a69e852f3" providerId="AD" clId="Web-{85FDB889-A490-1A95-80C7-5A3C2FA4F6FD}" dt="2024-02-03T18:54:36.758" v="75"/>
          <ac:graphicFrameMkLst>
            <pc:docMk/>
            <pc:sldMk cId="3819127178" sldId="271"/>
            <ac:graphicFrameMk id="7" creationId="{A3B614B8-966A-4B40-CE5C-2119B477C98F}"/>
          </ac:graphicFrameMkLst>
        </pc:graphicFrameChg>
      </pc:sldChg>
      <pc:sldChg chg="addSp delSp modSp add replId">
        <pc:chgData name="ambalika.rajendran-W216127896" userId="S::w216127896@student.hccs.edu::faa03710-368b-4c38-a4c2-894a69e852f3" providerId="AD" clId="Web-{85FDB889-A490-1A95-80C7-5A3C2FA4F6FD}" dt="2024-02-03T18:58:36.183" v="118"/>
        <pc:sldMkLst>
          <pc:docMk/>
          <pc:sldMk cId="1573078670" sldId="272"/>
        </pc:sldMkLst>
        <pc:spChg chg="mod">
          <ac:chgData name="ambalika.rajendran-W216127896" userId="S::w216127896@student.hccs.edu::faa03710-368b-4c38-a4c2-894a69e852f3" providerId="AD" clId="Web-{85FDB889-A490-1A95-80C7-5A3C2FA4F6FD}" dt="2024-02-03T18:58:36.183" v="118"/>
          <ac:spMkLst>
            <pc:docMk/>
            <pc:sldMk cId="1573078670" sldId="272"/>
            <ac:spMk id="2" creationId="{5B23EA65-B0F4-E433-42F1-61F3D6168A3C}"/>
          </ac:spMkLst>
        </pc:spChg>
        <pc:spChg chg="add del mod">
          <ac:chgData name="ambalika.rajendran-W216127896" userId="S::w216127896@student.hccs.edu::faa03710-368b-4c38-a4c2-894a69e852f3" providerId="AD" clId="Web-{85FDB889-A490-1A95-80C7-5A3C2FA4F6FD}" dt="2024-02-03T18:55:51.743" v="85"/>
          <ac:spMkLst>
            <pc:docMk/>
            <pc:sldMk cId="1573078670" sldId="272"/>
            <ac:spMk id="14" creationId="{3E2EF432-F7DC-6204-6F52-C5FE266D2885}"/>
          </ac:spMkLst>
        </pc:spChg>
        <pc:spChg chg="del">
          <ac:chgData name="ambalika.rajendran-W216127896" userId="S::w216127896@student.hccs.edu::faa03710-368b-4c38-a4c2-894a69e852f3" providerId="AD" clId="Web-{85FDB889-A490-1A95-80C7-5A3C2FA4F6FD}" dt="2024-02-03T18:56:36.649" v="97"/>
          <ac:spMkLst>
            <pc:docMk/>
            <pc:sldMk cId="1573078670" sldId="272"/>
            <ac:spMk id="16" creationId="{BACC6370-2D7E-4714-9D71-7542949D7D5D}"/>
          </ac:spMkLst>
        </pc:spChg>
        <pc:spChg chg="del">
          <ac:chgData name="ambalika.rajendran-W216127896" userId="S::w216127896@student.hccs.edu::faa03710-368b-4c38-a4c2-894a69e852f3" providerId="AD" clId="Web-{85FDB889-A490-1A95-80C7-5A3C2FA4F6FD}" dt="2024-02-03T18:56:36.649" v="97"/>
          <ac:spMkLst>
            <pc:docMk/>
            <pc:sldMk cId="1573078670" sldId="272"/>
            <ac:spMk id="18" creationId="{F68B3F68-107C-434F-AA38-110D5EA91B85}"/>
          </ac:spMkLst>
        </pc:spChg>
        <pc:spChg chg="del">
          <ac:chgData name="ambalika.rajendran-W216127896" userId="S::w216127896@student.hccs.edu::faa03710-368b-4c38-a4c2-894a69e852f3" providerId="AD" clId="Web-{85FDB889-A490-1A95-80C7-5A3C2FA4F6FD}" dt="2024-02-03T18:56:36.649" v="97"/>
          <ac:spMkLst>
            <pc:docMk/>
            <pc:sldMk cId="1573078670" sldId="272"/>
            <ac:spMk id="20" creationId="{AAD0DBB9-1A4B-4391-81D4-CB19F9AB918A}"/>
          </ac:spMkLst>
        </pc:spChg>
        <pc:spChg chg="del">
          <ac:chgData name="ambalika.rajendran-W216127896" userId="S::w216127896@student.hccs.edu::faa03710-368b-4c38-a4c2-894a69e852f3" providerId="AD" clId="Web-{85FDB889-A490-1A95-80C7-5A3C2FA4F6FD}" dt="2024-02-03T18:56:36.649" v="97"/>
          <ac:spMkLst>
            <pc:docMk/>
            <pc:sldMk cId="1573078670" sldId="272"/>
            <ac:spMk id="22" creationId="{063BBA22-50EA-4C4D-BE05-F1CE4E63AA56}"/>
          </ac:spMkLst>
        </pc:spChg>
        <pc:spChg chg="add del">
          <ac:chgData name="ambalika.rajendran-W216127896" userId="S::w216127896@student.hccs.edu::faa03710-368b-4c38-a4c2-894a69e852f3" providerId="AD" clId="Web-{85FDB889-A490-1A95-80C7-5A3C2FA4F6FD}" dt="2024-02-03T18:56:56.633" v="102"/>
          <ac:spMkLst>
            <pc:docMk/>
            <pc:sldMk cId="1573078670" sldId="272"/>
            <ac:spMk id="27" creationId="{2659FDB4-FCBE-4A89-B46D-43D4FA54464D}"/>
          </ac:spMkLst>
        </pc:spChg>
        <pc:spChg chg="add del">
          <ac:chgData name="ambalika.rajendran-W216127896" userId="S::w216127896@student.hccs.edu::faa03710-368b-4c38-a4c2-894a69e852f3" providerId="AD" clId="Web-{85FDB889-A490-1A95-80C7-5A3C2FA4F6FD}" dt="2024-02-03T18:56:56.555" v="101"/>
          <ac:spMkLst>
            <pc:docMk/>
            <pc:sldMk cId="1573078670" sldId="272"/>
            <ac:spMk id="34" creationId="{BACC6370-2D7E-4714-9D71-7542949D7D5D}"/>
          </ac:spMkLst>
        </pc:spChg>
        <pc:spChg chg="add del">
          <ac:chgData name="ambalika.rajendran-W216127896" userId="S::w216127896@student.hccs.edu::faa03710-368b-4c38-a4c2-894a69e852f3" providerId="AD" clId="Web-{85FDB889-A490-1A95-80C7-5A3C2FA4F6FD}" dt="2024-02-03T18:56:56.555" v="101"/>
          <ac:spMkLst>
            <pc:docMk/>
            <pc:sldMk cId="1573078670" sldId="272"/>
            <ac:spMk id="36" creationId="{F68B3F68-107C-434F-AA38-110D5EA91B85}"/>
          </ac:spMkLst>
        </pc:spChg>
        <pc:spChg chg="add del">
          <ac:chgData name="ambalika.rajendran-W216127896" userId="S::w216127896@student.hccs.edu::faa03710-368b-4c38-a4c2-894a69e852f3" providerId="AD" clId="Web-{85FDB889-A490-1A95-80C7-5A3C2FA4F6FD}" dt="2024-02-03T18:56:56.555" v="101"/>
          <ac:spMkLst>
            <pc:docMk/>
            <pc:sldMk cId="1573078670" sldId="272"/>
            <ac:spMk id="38" creationId="{AAD0DBB9-1A4B-4391-81D4-CB19F9AB918A}"/>
          </ac:spMkLst>
        </pc:spChg>
        <pc:spChg chg="add del">
          <ac:chgData name="ambalika.rajendran-W216127896" userId="S::w216127896@student.hccs.edu::faa03710-368b-4c38-a4c2-894a69e852f3" providerId="AD" clId="Web-{85FDB889-A490-1A95-80C7-5A3C2FA4F6FD}" dt="2024-02-03T18:56:56.555" v="101"/>
          <ac:spMkLst>
            <pc:docMk/>
            <pc:sldMk cId="1573078670" sldId="272"/>
            <ac:spMk id="40" creationId="{063BBA22-50EA-4C4D-BE05-F1CE4E63AA56}"/>
          </ac:spMkLst>
        </pc:spChg>
        <pc:spChg chg="add del">
          <ac:chgData name="ambalika.rajendran-W216127896" userId="S::w216127896@student.hccs.edu::faa03710-368b-4c38-a4c2-894a69e852f3" providerId="AD" clId="Web-{85FDB889-A490-1A95-80C7-5A3C2FA4F6FD}" dt="2024-02-03T18:57:48.746" v="112"/>
          <ac:spMkLst>
            <pc:docMk/>
            <pc:sldMk cId="1573078670" sldId="272"/>
            <ac:spMk id="42" creationId="{738F59A4-4431-460D-8E49-6E65C189A566}"/>
          </ac:spMkLst>
        </pc:spChg>
        <pc:spChg chg="add del">
          <ac:chgData name="ambalika.rajendran-W216127896" userId="S::w216127896@student.hccs.edu::faa03710-368b-4c38-a4c2-894a69e852f3" providerId="AD" clId="Web-{85FDB889-A490-1A95-80C7-5A3C2FA4F6FD}" dt="2024-02-03T18:57:48.667" v="111"/>
          <ac:spMkLst>
            <pc:docMk/>
            <pc:sldMk cId="1573078670" sldId="272"/>
            <ac:spMk id="49" creationId="{BACC6370-2D7E-4714-9D71-7542949D7D5D}"/>
          </ac:spMkLst>
        </pc:spChg>
        <pc:spChg chg="add del">
          <ac:chgData name="ambalika.rajendran-W216127896" userId="S::w216127896@student.hccs.edu::faa03710-368b-4c38-a4c2-894a69e852f3" providerId="AD" clId="Web-{85FDB889-A490-1A95-80C7-5A3C2FA4F6FD}" dt="2024-02-03T18:57:48.667" v="111"/>
          <ac:spMkLst>
            <pc:docMk/>
            <pc:sldMk cId="1573078670" sldId="272"/>
            <ac:spMk id="51" creationId="{F68B3F68-107C-434F-AA38-110D5EA91B85}"/>
          </ac:spMkLst>
        </pc:spChg>
        <pc:spChg chg="add del">
          <ac:chgData name="ambalika.rajendran-W216127896" userId="S::w216127896@student.hccs.edu::faa03710-368b-4c38-a4c2-894a69e852f3" providerId="AD" clId="Web-{85FDB889-A490-1A95-80C7-5A3C2FA4F6FD}" dt="2024-02-03T18:57:48.667" v="111"/>
          <ac:spMkLst>
            <pc:docMk/>
            <pc:sldMk cId="1573078670" sldId="272"/>
            <ac:spMk id="53" creationId="{AAD0DBB9-1A4B-4391-81D4-CB19F9AB918A}"/>
          </ac:spMkLst>
        </pc:spChg>
        <pc:spChg chg="add del">
          <ac:chgData name="ambalika.rajendran-W216127896" userId="S::w216127896@student.hccs.edu::faa03710-368b-4c38-a4c2-894a69e852f3" providerId="AD" clId="Web-{85FDB889-A490-1A95-80C7-5A3C2FA4F6FD}" dt="2024-02-03T18:57:48.667" v="111"/>
          <ac:spMkLst>
            <pc:docMk/>
            <pc:sldMk cId="1573078670" sldId="272"/>
            <ac:spMk id="55" creationId="{063BBA22-50EA-4C4D-BE05-F1CE4E63AA56}"/>
          </ac:spMkLst>
        </pc:spChg>
        <pc:spChg chg="add del">
          <ac:chgData name="ambalika.rajendran-W216127896" userId="S::w216127896@student.hccs.edu::faa03710-368b-4c38-a4c2-894a69e852f3" providerId="AD" clId="Web-{85FDB889-A490-1A95-80C7-5A3C2FA4F6FD}" dt="2024-02-03T18:58:03.855" v="113"/>
          <ac:spMkLst>
            <pc:docMk/>
            <pc:sldMk cId="1573078670" sldId="272"/>
            <ac:spMk id="57" creationId="{2659FDB4-FCBE-4A89-B46D-43D4FA54464D}"/>
          </ac:spMkLst>
        </pc:spChg>
        <pc:spChg chg="add del">
          <ac:chgData name="ambalika.rajendran-W216127896" userId="S::w216127896@student.hccs.edu::faa03710-368b-4c38-a4c2-894a69e852f3" providerId="AD" clId="Web-{85FDB889-A490-1A95-80C7-5A3C2FA4F6FD}" dt="2024-02-03T18:58:36.183" v="118"/>
          <ac:spMkLst>
            <pc:docMk/>
            <pc:sldMk cId="1573078670" sldId="272"/>
            <ac:spMk id="63" creationId="{BACC6370-2D7E-4714-9D71-7542949D7D5D}"/>
          </ac:spMkLst>
        </pc:spChg>
        <pc:spChg chg="add del">
          <ac:chgData name="ambalika.rajendran-W216127896" userId="S::w216127896@student.hccs.edu::faa03710-368b-4c38-a4c2-894a69e852f3" providerId="AD" clId="Web-{85FDB889-A490-1A95-80C7-5A3C2FA4F6FD}" dt="2024-02-03T18:58:36.183" v="118"/>
          <ac:spMkLst>
            <pc:docMk/>
            <pc:sldMk cId="1573078670" sldId="272"/>
            <ac:spMk id="65" creationId="{F68B3F68-107C-434F-AA38-110D5EA91B85}"/>
          </ac:spMkLst>
        </pc:spChg>
        <pc:spChg chg="add del">
          <ac:chgData name="ambalika.rajendran-W216127896" userId="S::w216127896@student.hccs.edu::faa03710-368b-4c38-a4c2-894a69e852f3" providerId="AD" clId="Web-{85FDB889-A490-1A95-80C7-5A3C2FA4F6FD}" dt="2024-02-03T18:58:36.183" v="118"/>
          <ac:spMkLst>
            <pc:docMk/>
            <pc:sldMk cId="1573078670" sldId="272"/>
            <ac:spMk id="67" creationId="{AAD0DBB9-1A4B-4391-81D4-CB19F9AB918A}"/>
          </ac:spMkLst>
        </pc:spChg>
        <pc:spChg chg="add del">
          <ac:chgData name="ambalika.rajendran-W216127896" userId="S::w216127896@student.hccs.edu::faa03710-368b-4c38-a4c2-894a69e852f3" providerId="AD" clId="Web-{85FDB889-A490-1A95-80C7-5A3C2FA4F6FD}" dt="2024-02-03T18:58:36.183" v="118"/>
          <ac:spMkLst>
            <pc:docMk/>
            <pc:sldMk cId="1573078670" sldId="272"/>
            <ac:spMk id="69" creationId="{063BBA22-50EA-4C4D-BE05-F1CE4E63AA56}"/>
          </ac:spMkLst>
        </pc:spChg>
        <pc:spChg chg="add del">
          <ac:chgData name="ambalika.rajendran-W216127896" userId="S::w216127896@student.hccs.edu::faa03710-368b-4c38-a4c2-894a69e852f3" providerId="AD" clId="Web-{85FDB889-A490-1A95-80C7-5A3C2FA4F6FD}" dt="2024-02-03T18:58:36.136" v="117"/>
          <ac:spMkLst>
            <pc:docMk/>
            <pc:sldMk cId="1573078670" sldId="272"/>
            <ac:spMk id="74" creationId="{2659FDB4-FCBE-4A89-B46D-43D4FA54464D}"/>
          </ac:spMkLst>
        </pc:spChg>
        <pc:spChg chg="add">
          <ac:chgData name="ambalika.rajendran-W216127896" userId="S::w216127896@student.hccs.edu::faa03710-368b-4c38-a4c2-894a69e852f3" providerId="AD" clId="Web-{85FDB889-A490-1A95-80C7-5A3C2FA4F6FD}" dt="2024-02-03T18:58:36.183" v="118"/>
          <ac:spMkLst>
            <pc:docMk/>
            <pc:sldMk cId="1573078670" sldId="272"/>
            <ac:spMk id="78" creationId="{AAD0DBB9-1A4B-4391-81D4-CB19F9AB918A}"/>
          </ac:spMkLst>
        </pc:spChg>
        <pc:spChg chg="add">
          <ac:chgData name="ambalika.rajendran-W216127896" userId="S::w216127896@student.hccs.edu::faa03710-368b-4c38-a4c2-894a69e852f3" providerId="AD" clId="Web-{85FDB889-A490-1A95-80C7-5A3C2FA4F6FD}" dt="2024-02-03T18:58:36.183" v="118"/>
          <ac:spMkLst>
            <pc:docMk/>
            <pc:sldMk cId="1573078670" sldId="272"/>
            <ac:spMk id="79" creationId="{BACC6370-2D7E-4714-9D71-7542949D7D5D}"/>
          </ac:spMkLst>
        </pc:spChg>
        <pc:spChg chg="add">
          <ac:chgData name="ambalika.rajendran-W216127896" userId="S::w216127896@student.hccs.edu::faa03710-368b-4c38-a4c2-894a69e852f3" providerId="AD" clId="Web-{85FDB889-A490-1A95-80C7-5A3C2FA4F6FD}" dt="2024-02-03T18:58:36.183" v="118"/>
          <ac:spMkLst>
            <pc:docMk/>
            <pc:sldMk cId="1573078670" sldId="272"/>
            <ac:spMk id="80" creationId="{063BBA22-50EA-4C4D-BE05-F1CE4E63AA56}"/>
          </ac:spMkLst>
        </pc:spChg>
        <pc:spChg chg="add">
          <ac:chgData name="ambalika.rajendran-W216127896" userId="S::w216127896@student.hccs.edu::faa03710-368b-4c38-a4c2-894a69e852f3" providerId="AD" clId="Web-{85FDB889-A490-1A95-80C7-5A3C2FA4F6FD}" dt="2024-02-03T18:58:36.183" v="118"/>
          <ac:spMkLst>
            <pc:docMk/>
            <pc:sldMk cId="1573078670" sldId="272"/>
            <ac:spMk id="81" creationId="{F68B3F68-107C-434F-AA38-110D5EA91B85}"/>
          </ac:spMkLst>
        </pc:spChg>
        <pc:spChg chg="add del mod">
          <ac:chgData name="ambalika.rajendran-W216127896" userId="S::w216127896@student.hccs.edu::faa03710-368b-4c38-a4c2-894a69e852f3" providerId="AD" clId="Web-{85FDB889-A490-1A95-80C7-5A3C2FA4F6FD}" dt="2024-02-03T18:56:45.852" v="99"/>
          <ac:spMkLst>
            <pc:docMk/>
            <pc:sldMk cId="1573078670" sldId="272"/>
            <ac:spMk id="88" creationId="{9D3D65A6-58FB-D1E8-4923-36B64F137462}"/>
          </ac:spMkLst>
        </pc:spChg>
        <pc:spChg chg="add del mod">
          <ac:chgData name="ambalika.rajendran-W216127896" userId="S::w216127896@student.hccs.edu::faa03710-368b-4c38-a4c2-894a69e852f3" providerId="AD" clId="Web-{85FDB889-A490-1A95-80C7-5A3C2FA4F6FD}" dt="2024-02-03T18:57:13.946" v="107"/>
          <ac:spMkLst>
            <pc:docMk/>
            <pc:sldMk cId="1573078670" sldId="272"/>
            <ac:spMk id="182" creationId="{1265DD79-FFF6-F8B5-3323-BDFA8F4DCB28}"/>
          </ac:spMkLst>
        </pc:spChg>
        <pc:spChg chg="add del mod">
          <ac:chgData name="ambalika.rajendran-W216127896" userId="S::w216127896@student.hccs.edu::faa03710-368b-4c38-a4c2-894a69e852f3" providerId="AD" clId="Web-{85FDB889-A490-1A95-80C7-5A3C2FA4F6FD}" dt="2024-02-03T18:58:10.933" v="115"/>
          <ac:spMkLst>
            <pc:docMk/>
            <pc:sldMk cId="1573078670" sldId="272"/>
            <ac:spMk id="243" creationId="{026C4F57-67FF-74E0-F724-B31CC2EE1D6E}"/>
          </ac:spMkLst>
        </pc:spChg>
        <pc:grpChg chg="add del">
          <ac:chgData name="ambalika.rajendran-W216127896" userId="S::w216127896@student.hccs.edu::faa03710-368b-4c38-a4c2-894a69e852f3" providerId="AD" clId="Web-{85FDB889-A490-1A95-80C7-5A3C2FA4F6FD}" dt="2024-02-03T18:57:48.746" v="112"/>
          <ac:grpSpMkLst>
            <pc:docMk/>
            <pc:sldMk cId="1573078670" sldId="272"/>
            <ac:grpSpMk id="43" creationId="{8A919B9C-5C01-47E4-B2F2-45F589208ABF}"/>
          </ac:grpSpMkLst>
        </pc:grpChg>
        <pc:graphicFrameChg chg="add del mod modGraphic">
          <ac:chgData name="ambalika.rajendran-W216127896" userId="S::w216127896@student.hccs.edu::faa03710-368b-4c38-a4c2-894a69e852f3" providerId="AD" clId="Web-{85FDB889-A490-1A95-80C7-5A3C2FA4F6FD}" dt="2024-02-03T18:58:36.183" v="118"/>
          <ac:graphicFrameMkLst>
            <pc:docMk/>
            <pc:sldMk cId="1573078670" sldId="272"/>
            <ac:graphicFrameMk id="7" creationId="{A3B614B8-966A-4B40-CE5C-2119B477C98F}"/>
          </ac:graphicFrameMkLst>
        </pc:graphicFrameChg>
        <pc:cxnChg chg="add del">
          <ac:chgData name="ambalika.rajendran-W216127896" userId="S::w216127896@student.hccs.edu::faa03710-368b-4c38-a4c2-894a69e852f3" providerId="AD" clId="Web-{85FDB889-A490-1A95-80C7-5A3C2FA4F6FD}" dt="2024-02-03T18:56:56.633" v="102"/>
          <ac:cxnSpMkLst>
            <pc:docMk/>
            <pc:sldMk cId="1573078670" sldId="272"/>
            <ac:cxnSpMk id="29" creationId="{C8F51B3F-8331-4E4A-AE96-D47B1006EEAD}"/>
          </ac:cxnSpMkLst>
        </pc:cxnChg>
        <pc:cxnChg chg="add del">
          <ac:chgData name="ambalika.rajendran-W216127896" userId="S::w216127896@student.hccs.edu::faa03710-368b-4c38-a4c2-894a69e852f3" providerId="AD" clId="Web-{85FDB889-A490-1A95-80C7-5A3C2FA4F6FD}" dt="2024-02-03T18:58:03.855" v="113"/>
          <ac:cxnSpMkLst>
            <pc:docMk/>
            <pc:sldMk cId="1573078670" sldId="272"/>
            <ac:cxnSpMk id="58" creationId="{C8F51B3F-8331-4E4A-AE96-D47B1006EEAD}"/>
          </ac:cxnSpMkLst>
        </pc:cxnChg>
        <pc:cxnChg chg="add del">
          <ac:chgData name="ambalika.rajendran-W216127896" userId="S::w216127896@student.hccs.edu::faa03710-368b-4c38-a4c2-894a69e852f3" providerId="AD" clId="Web-{85FDB889-A490-1A95-80C7-5A3C2FA4F6FD}" dt="2024-02-03T18:58:36.136" v="117"/>
          <ac:cxnSpMkLst>
            <pc:docMk/>
            <pc:sldMk cId="1573078670" sldId="272"/>
            <ac:cxnSpMk id="76" creationId="{C8F51B3F-8331-4E4A-AE96-D47B1006EEAD}"/>
          </ac:cxnSpMkLst>
        </pc:cxnChg>
      </pc:sldChg>
    </pc:docChg>
  </pc:docChgLst>
  <pc:docChgLst>
    <pc:chgData name="joseph.hiller-W212814130" userId="S::w212814130@student.hccs.edu::b827595c-f8e7-4ef7-9548-01c781f40c26" providerId="AD" clId="Web-{ED256963-8292-2ADD-E551-345D60409C69}"/>
    <pc:docChg chg="modSld">
      <pc:chgData name="joseph.hiller-W212814130" userId="S::w212814130@student.hccs.edu::b827595c-f8e7-4ef7-9548-01c781f40c26" providerId="AD" clId="Web-{ED256963-8292-2ADD-E551-345D60409C69}" dt="2024-02-07T04:04:09.632" v="7"/>
      <pc:docMkLst>
        <pc:docMk/>
      </pc:docMkLst>
      <pc:sldChg chg="addSp delSp modSp">
        <pc:chgData name="joseph.hiller-W212814130" userId="S::w212814130@student.hccs.edu::b827595c-f8e7-4ef7-9548-01c781f40c26" providerId="AD" clId="Web-{ED256963-8292-2ADD-E551-345D60409C69}" dt="2024-02-07T04:04:02.178" v="6"/>
        <pc:sldMkLst>
          <pc:docMk/>
          <pc:sldMk cId="2487495128" sldId="263"/>
        </pc:sldMkLst>
        <pc:spChg chg="mod">
          <ac:chgData name="joseph.hiller-W212814130" userId="S::w212814130@student.hccs.edu::b827595c-f8e7-4ef7-9548-01c781f40c26" providerId="AD" clId="Web-{ED256963-8292-2ADD-E551-345D60409C69}" dt="2024-02-07T04:04:02.178" v="6"/>
          <ac:spMkLst>
            <pc:docMk/>
            <pc:sldMk cId="2487495128" sldId="263"/>
            <ac:spMk id="2" creationId="{17319934-4880-3FE2-81E0-C28D30E241B0}"/>
          </ac:spMkLst>
        </pc:spChg>
        <pc:spChg chg="mod">
          <ac:chgData name="joseph.hiller-W212814130" userId="S::w212814130@student.hccs.edu::b827595c-f8e7-4ef7-9548-01c781f40c26" providerId="AD" clId="Web-{ED256963-8292-2ADD-E551-345D60409C69}" dt="2024-02-07T04:04:02.178" v="6"/>
          <ac:spMkLst>
            <pc:docMk/>
            <pc:sldMk cId="2487495128" sldId="263"/>
            <ac:spMk id="3" creationId="{7FE129F9-35AF-EA14-54A2-1429912A2902}"/>
          </ac:spMkLst>
        </pc:spChg>
        <pc:spChg chg="add del">
          <ac:chgData name="joseph.hiller-W212814130" userId="S::w212814130@student.hccs.edu::b827595c-f8e7-4ef7-9548-01c781f40c26" providerId="AD" clId="Web-{ED256963-8292-2ADD-E551-345D60409C69}" dt="2024-02-07T04:04:02.178" v="6"/>
          <ac:spMkLst>
            <pc:docMk/>
            <pc:sldMk cId="2487495128" sldId="263"/>
            <ac:spMk id="9" creationId="{9F7D5CDA-D291-4307-BF55-1381FED29634}"/>
          </ac:spMkLst>
        </pc:spChg>
        <pc:spChg chg="add del">
          <ac:chgData name="joseph.hiller-W212814130" userId="S::w212814130@student.hccs.edu::b827595c-f8e7-4ef7-9548-01c781f40c26" providerId="AD" clId="Web-{ED256963-8292-2ADD-E551-345D60409C69}" dt="2024-02-07T04:03:51.709" v="1"/>
          <ac:spMkLst>
            <pc:docMk/>
            <pc:sldMk cId="2487495128" sldId="263"/>
            <ac:spMk id="14" creationId="{46708FAB-3898-47A9-B05A-AB9ECBD9E796}"/>
          </ac:spMkLst>
        </pc:spChg>
        <pc:spChg chg="add del">
          <ac:chgData name="joseph.hiller-W212814130" userId="S::w212814130@student.hccs.edu::b827595c-f8e7-4ef7-9548-01c781f40c26" providerId="AD" clId="Web-{ED256963-8292-2ADD-E551-345D60409C69}" dt="2024-02-07T04:03:51.709" v="1"/>
          <ac:spMkLst>
            <pc:docMk/>
            <pc:sldMk cId="2487495128" sldId="263"/>
            <ac:spMk id="16" creationId="{2E438CA0-CB4D-4C94-8C39-9C7FC9BBEE68}"/>
          </ac:spMkLst>
        </pc:spChg>
        <pc:spChg chg="add del">
          <ac:chgData name="joseph.hiller-W212814130" userId="S::w212814130@student.hccs.edu::b827595c-f8e7-4ef7-9548-01c781f40c26" providerId="AD" clId="Web-{ED256963-8292-2ADD-E551-345D60409C69}" dt="2024-02-07T04:03:51.709" v="1"/>
          <ac:spMkLst>
            <pc:docMk/>
            <pc:sldMk cId="2487495128" sldId="263"/>
            <ac:spMk id="18" creationId="{6B2C05E3-84E7-4957-95EF-B471CBF71C69}"/>
          </ac:spMkLst>
        </pc:spChg>
        <pc:spChg chg="add del">
          <ac:chgData name="joseph.hiller-W212814130" userId="S::w212814130@student.hccs.edu::b827595c-f8e7-4ef7-9548-01c781f40c26" providerId="AD" clId="Web-{ED256963-8292-2ADD-E551-345D60409C69}" dt="2024-02-07T04:03:57.803" v="3"/>
          <ac:spMkLst>
            <pc:docMk/>
            <pc:sldMk cId="2487495128" sldId="263"/>
            <ac:spMk id="20" creationId="{C0763A76-9F1C-4FC5-82B7-DD475DA461B2}"/>
          </ac:spMkLst>
        </pc:spChg>
        <pc:spChg chg="add del">
          <ac:chgData name="joseph.hiller-W212814130" userId="S::w212814130@student.hccs.edu::b827595c-f8e7-4ef7-9548-01c781f40c26" providerId="AD" clId="Web-{ED256963-8292-2ADD-E551-345D60409C69}" dt="2024-02-07T04:03:57.803" v="3"/>
          <ac:spMkLst>
            <pc:docMk/>
            <pc:sldMk cId="2487495128" sldId="263"/>
            <ac:spMk id="21" creationId="{E81BF4F6-F2CF-4984-9D14-D6966D92F99F}"/>
          </ac:spMkLst>
        </pc:spChg>
        <pc:spChg chg="add del">
          <ac:chgData name="joseph.hiller-W212814130" userId="S::w212814130@student.hccs.edu::b827595c-f8e7-4ef7-9548-01c781f40c26" providerId="AD" clId="Web-{ED256963-8292-2ADD-E551-345D60409C69}" dt="2024-02-07T04:04:02.163" v="5"/>
          <ac:spMkLst>
            <pc:docMk/>
            <pc:sldMk cId="2487495128" sldId="263"/>
            <ac:spMk id="23" creationId="{F13C74B1-5B17-4795-BED0-7140497B445A}"/>
          </ac:spMkLst>
        </pc:spChg>
        <pc:spChg chg="add del">
          <ac:chgData name="joseph.hiller-W212814130" userId="S::w212814130@student.hccs.edu::b827595c-f8e7-4ef7-9548-01c781f40c26" providerId="AD" clId="Web-{ED256963-8292-2ADD-E551-345D60409C69}" dt="2024-02-07T04:04:02.163" v="5"/>
          <ac:spMkLst>
            <pc:docMk/>
            <pc:sldMk cId="2487495128" sldId="263"/>
            <ac:spMk id="24" creationId="{D4974D33-8DC5-464E-8C6D-BE58F0669C17}"/>
          </ac:spMkLst>
        </pc:spChg>
        <pc:spChg chg="add">
          <ac:chgData name="joseph.hiller-W212814130" userId="S::w212814130@student.hccs.edu::b827595c-f8e7-4ef7-9548-01c781f40c26" providerId="AD" clId="Web-{ED256963-8292-2ADD-E551-345D60409C69}" dt="2024-02-07T04:04:02.178" v="6"/>
          <ac:spMkLst>
            <pc:docMk/>
            <pc:sldMk cId="2487495128" sldId="263"/>
            <ac:spMk id="26" creationId="{45D37F4E-DDB4-456B-97E0-9937730A039F}"/>
          </ac:spMkLst>
        </pc:spChg>
        <pc:spChg chg="add">
          <ac:chgData name="joseph.hiller-W212814130" userId="S::w212814130@student.hccs.edu::b827595c-f8e7-4ef7-9548-01c781f40c26" providerId="AD" clId="Web-{ED256963-8292-2ADD-E551-345D60409C69}" dt="2024-02-07T04:04:02.178" v="6"/>
          <ac:spMkLst>
            <pc:docMk/>
            <pc:sldMk cId="2487495128" sldId="263"/>
            <ac:spMk id="27" creationId="{B2DD41CD-8F47-4F56-AD12-4E2FF7696987}"/>
          </ac:spMkLst>
        </pc:spChg>
        <pc:picChg chg="mod">
          <ac:chgData name="joseph.hiller-W212814130" userId="S::w212814130@student.hccs.edu::b827595c-f8e7-4ef7-9548-01c781f40c26" providerId="AD" clId="Web-{ED256963-8292-2ADD-E551-345D60409C69}" dt="2024-02-07T04:04:02.178" v="6"/>
          <ac:picMkLst>
            <pc:docMk/>
            <pc:sldMk cId="2487495128" sldId="263"/>
            <ac:picMk id="5" creationId="{9220F5F6-853C-8418-B753-7E585E3A2071}"/>
          </ac:picMkLst>
        </pc:picChg>
      </pc:sldChg>
      <pc:sldChg chg="addSp delSp modSp">
        <pc:chgData name="joseph.hiller-W212814130" userId="S::w212814130@student.hccs.edu::b827595c-f8e7-4ef7-9548-01c781f40c26" providerId="AD" clId="Web-{ED256963-8292-2ADD-E551-345D60409C69}" dt="2024-02-07T04:04:09.632" v="7"/>
        <pc:sldMkLst>
          <pc:docMk/>
          <pc:sldMk cId="2953579656" sldId="264"/>
        </pc:sldMkLst>
        <pc:spChg chg="mod">
          <ac:chgData name="joseph.hiller-W212814130" userId="S::w212814130@student.hccs.edu::b827595c-f8e7-4ef7-9548-01c781f40c26" providerId="AD" clId="Web-{ED256963-8292-2ADD-E551-345D60409C69}" dt="2024-02-07T04:04:09.632" v="7"/>
          <ac:spMkLst>
            <pc:docMk/>
            <pc:sldMk cId="2953579656" sldId="264"/>
            <ac:spMk id="2" creationId="{512969E6-B60C-28D3-28FF-DC1E93B3F13E}"/>
          </ac:spMkLst>
        </pc:spChg>
        <pc:spChg chg="mod">
          <ac:chgData name="joseph.hiller-W212814130" userId="S::w212814130@student.hccs.edu::b827595c-f8e7-4ef7-9548-01c781f40c26" providerId="AD" clId="Web-{ED256963-8292-2ADD-E551-345D60409C69}" dt="2024-02-07T04:04:09.632" v="7"/>
          <ac:spMkLst>
            <pc:docMk/>
            <pc:sldMk cId="2953579656" sldId="264"/>
            <ac:spMk id="3" creationId="{F8E43223-9265-1089-922C-DF36ABFFC230}"/>
          </ac:spMkLst>
        </pc:spChg>
        <pc:spChg chg="add">
          <ac:chgData name="joseph.hiller-W212814130" userId="S::w212814130@student.hccs.edu::b827595c-f8e7-4ef7-9548-01c781f40c26" providerId="AD" clId="Web-{ED256963-8292-2ADD-E551-345D60409C69}" dt="2024-02-07T04:04:09.632" v="7"/>
          <ac:spMkLst>
            <pc:docMk/>
            <pc:sldMk cId="2953579656" sldId="264"/>
            <ac:spMk id="14" creationId="{2C61293E-6EBE-43EF-A52C-9BEBFD7679D4}"/>
          </ac:spMkLst>
        </pc:spChg>
        <pc:spChg chg="add">
          <ac:chgData name="joseph.hiller-W212814130" userId="S::w212814130@student.hccs.edu::b827595c-f8e7-4ef7-9548-01c781f40c26" providerId="AD" clId="Web-{ED256963-8292-2ADD-E551-345D60409C69}" dt="2024-02-07T04:04:09.632" v="7"/>
          <ac:spMkLst>
            <pc:docMk/>
            <pc:sldMk cId="2953579656" sldId="264"/>
            <ac:spMk id="16" creationId="{21540236-BFD5-4A9D-8840-4703E7F76825}"/>
          </ac:spMkLst>
        </pc:spChg>
        <pc:picChg chg="mod">
          <ac:chgData name="joseph.hiller-W212814130" userId="S::w212814130@student.hccs.edu::b827595c-f8e7-4ef7-9548-01c781f40c26" providerId="AD" clId="Web-{ED256963-8292-2ADD-E551-345D60409C69}" dt="2024-02-07T04:04:09.632" v="7"/>
          <ac:picMkLst>
            <pc:docMk/>
            <pc:sldMk cId="2953579656" sldId="264"/>
            <ac:picMk id="5" creationId="{53E33B78-BD47-F740-DB9C-CDB54409EB7D}"/>
          </ac:picMkLst>
        </pc:picChg>
        <pc:cxnChg chg="del">
          <ac:chgData name="joseph.hiller-W212814130" userId="S::w212814130@student.hccs.edu::b827595c-f8e7-4ef7-9548-01c781f40c26" providerId="AD" clId="Web-{ED256963-8292-2ADD-E551-345D60409C69}" dt="2024-02-07T04:04:09.632" v="7"/>
          <ac:cxnSpMkLst>
            <pc:docMk/>
            <pc:sldMk cId="2953579656" sldId="264"/>
            <ac:cxnSpMk id="9" creationId="{1503BFE4-729B-D9D0-C17B-501E6AF1127A}"/>
          </ac:cxnSpMkLst>
        </pc:cxnChg>
      </pc:sldChg>
    </pc:docChg>
  </pc:docChgLst>
  <pc:docChgLst>
    <pc:chgData name="ambalika.rajendran-W216127896" userId="S::w216127896@student.hccs.edu::faa03710-368b-4c38-a4c2-894a69e852f3" providerId="AD" clId="Web-{89783DD5-8FA9-3B01-1653-E3AD621D5E12}"/>
    <pc:docChg chg="modSld">
      <pc:chgData name="ambalika.rajendran-W216127896" userId="S::w216127896@student.hccs.edu::faa03710-368b-4c38-a4c2-894a69e852f3" providerId="AD" clId="Web-{89783DD5-8FA9-3B01-1653-E3AD621D5E12}" dt="2024-02-07T21:36:59.759" v="14"/>
      <pc:docMkLst>
        <pc:docMk/>
      </pc:docMkLst>
      <pc:sldChg chg="addSp delSp modSp">
        <pc:chgData name="ambalika.rajendran-W216127896" userId="S::w216127896@student.hccs.edu::faa03710-368b-4c38-a4c2-894a69e852f3" providerId="AD" clId="Web-{89783DD5-8FA9-3B01-1653-E3AD621D5E12}" dt="2024-02-07T21:35:10.989" v="12"/>
        <pc:sldMkLst>
          <pc:docMk/>
          <pc:sldMk cId="109857222" sldId="256"/>
        </pc:sldMkLst>
        <pc:spChg chg="mod">
          <ac:chgData name="ambalika.rajendran-W216127896" userId="S::w216127896@student.hccs.edu::faa03710-368b-4c38-a4c2-894a69e852f3" providerId="AD" clId="Web-{89783DD5-8FA9-3B01-1653-E3AD621D5E12}" dt="2024-02-07T21:35:10.989" v="12"/>
          <ac:spMkLst>
            <pc:docMk/>
            <pc:sldMk cId="109857222" sldId="256"/>
            <ac:spMk id="2" creationId="{00000000-0000-0000-0000-000000000000}"/>
          </ac:spMkLst>
        </pc:spChg>
        <pc:spChg chg="mod">
          <ac:chgData name="ambalika.rajendran-W216127896" userId="S::w216127896@student.hccs.edu::faa03710-368b-4c38-a4c2-894a69e852f3" providerId="AD" clId="Web-{89783DD5-8FA9-3B01-1653-E3AD621D5E12}" dt="2024-02-07T21:35:10.989" v="12"/>
          <ac:spMkLst>
            <pc:docMk/>
            <pc:sldMk cId="109857222" sldId="256"/>
            <ac:spMk id="3" creationId="{00000000-0000-0000-0000-000000000000}"/>
          </ac:spMkLst>
        </pc:spChg>
        <pc:spChg chg="add del">
          <ac:chgData name="ambalika.rajendran-W216127896" userId="S::w216127896@student.hccs.edu::faa03710-368b-4c38-a4c2-894a69e852f3" providerId="AD" clId="Web-{89783DD5-8FA9-3B01-1653-E3AD621D5E12}" dt="2024-02-07T21:35:10.989" v="12"/>
          <ac:spMkLst>
            <pc:docMk/>
            <pc:sldMk cId="109857222" sldId="256"/>
            <ac:spMk id="9" creationId="{C1DD1A8A-57D5-4A81-AD04-532B043C5611}"/>
          </ac:spMkLst>
        </pc:spChg>
        <pc:spChg chg="add del">
          <ac:chgData name="ambalika.rajendran-W216127896" userId="S::w216127896@student.hccs.edu::faa03710-368b-4c38-a4c2-894a69e852f3" providerId="AD" clId="Web-{89783DD5-8FA9-3B01-1653-E3AD621D5E12}" dt="2024-02-07T21:35:10.989" v="12"/>
          <ac:spMkLst>
            <pc:docMk/>
            <pc:sldMk cId="109857222" sldId="256"/>
            <ac:spMk id="11" creationId="{007891EC-4501-44ED-A8C8-B11B6DB767AB}"/>
          </ac:spMkLst>
        </pc:spChg>
        <pc:spChg chg="add del">
          <ac:chgData name="ambalika.rajendran-W216127896" userId="S::w216127896@student.hccs.edu::faa03710-368b-4c38-a4c2-894a69e852f3" providerId="AD" clId="Web-{89783DD5-8FA9-3B01-1653-E3AD621D5E12}" dt="2024-02-07T21:34:05.972" v="1"/>
          <ac:spMkLst>
            <pc:docMk/>
            <pc:sldMk cId="109857222" sldId="256"/>
            <ac:spMk id="16" creationId="{12609869-9E80-471B-A487-A53288E0E791}"/>
          </ac:spMkLst>
        </pc:spChg>
        <pc:spChg chg="add del">
          <ac:chgData name="ambalika.rajendran-W216127896" userId="S::w216127896@student.hccs.edu::faa03710-368b-4c38-a4c2-894a69e852f3" providerId="AD" clId="Web-{89783DD5-8FA9-3B01-1653-E3AD621D5E12}" dt="2024-02-07T21:34:05.972" v="1"/>
          <ac:spMkLst>
            <pc:docMk/>
            <pc:sldMk cId="109857222" sldId="256"/>
            <ac:spMk id="18" creationId="{7004738A-9D34-43E8-97D2-CA0EED4F8BE0}"/>
          </ac:spMkLst>
        </pc:spChg>
        <pc:spChg chg="add del">
          <ac:chgData name="ambalika.rajendran-W216127896" userId="S::w216127896@student.hccs.edu::faa03710-368b-4c38-a4c2-894a69e852f3" providerId="AD" clId="Web-{89783DD5-8FA9-3B01-1653-E3AD621D5E12}" dt="2024-02-07T21:34:05.972" v="1"/>
          <ac:spMkLst>
            <pc:docMk/>
            <pc:sldMk cId="109857222" sldId="256"/>
            <ac:spMk id="20" creationId="{B8B8D07F-F13E-443E-BA68-2D26672D76B9}"/>
          </ac:spMkLst>
        </pc:spChg>
        <pc:spChg chg="add del">
          <ac:chgData name="ambalika.rajendran-W216127896" userId="S::w216127896@student.hccs.edu::faa03710-368b-4c38-a4c2-894a69e852f3" providerId="AD" clId="Web-{89783DD5-8FA9-3B01-1653-E3AD621D5E12}" dt="2024-02-07T21:34:05.972" v="1"/>
          <ac:spMkLst>
            <pc:docMk/>
            <pc:sldMk cId="109857222" sldId="256"/>
            <ac:spMk id="22" creationId="{2813A4FA-24A5-41ED-A534-3807D1B2F344}"/>
          </ac:spMkLst>
        </pc:spChg>
        <pc:spChg chg="add del">
          <ac:chgData name="ambalika.rajendran-W216127896" userId="S::w216127896@student.hccs.edu::faa03710-368b-4c38-a4c2-894a69e852f3" providerId="AD" clId="Web-{89783DD5-8FA9-3B01-1653-E3AD621D5E12}" dt="2024-02-07T21:34:05.972" v="1"/>
          <ac:spMkLst>
            <pc:docMk/>
            <pc:sldMk cId="109857222" sldId="256"/>
            <ac:spMk id="24" creationId="{C3944F27-CA70-4E84-A51A-E6BF89558979}"/>
          </ac:spMkLst>
        </pc:spChg>
        <pc:spChg chg="add del">
          <ac:chgData name="ambalika.rajendran-W216127896" userId="S::w216127896@student.hccs.edu::faa03710-368b-4c38-a4c2-894a69e852f3" providerId="AD" clId="Web-{89783DD5-8FA9-3B01-1653-E3AD621D5E12}" dt="2024-02-07T21:34:30.676" v="3"/>
          <ac:spMkLst>
            <pc:docMk/>
            <pc:sldMk cId="109857222" sldId="256"/>
            <ac:spMk id="26" creationId="{2EB492CD-616E-47F8-933B-5E2D952A0593}"/>
          </ac:spMkLst>
        </pc:spChg>
        <pc:spChg chg="add del">
          <ac:chgData name="ambalika.rajendran-W216127896" userId="S::w216127896@student.hccs.edu::faa03710-368b-4c38-a4c2-894a69e852f3" providerId="AD" clId="Web-{89783DD5-8FA9-3B01-1653-E3AD621D5E12}" dt="2024-02-07T21:34:30.676" v="3"/>
          <ac:spMkLst>
            <pc:docMk/>
            <pc:sldMk cId="109857222" sldId="256"/>
            <ac:spMk id="27" creationId="{59383CF9-23B5-4335-9B21-1791C4CF1C75}"/>
          </ac:spMkLst>
        </pc:spChg>
        <pc:spChg chg="add del">
          <ac:chgData name="ambalika.rajendran-W216127896" userId="S::w216127896@student.hccs.edu::faa03710-368b-4c38-a4c2-894a69e852f3" providerId="AD" clId="Web-{89783DD5-8FA9-3B01-1653-E3AD621D5E12}" dt="2024-02-07T21:34:30.676" v="3"/>
          <ac:spMkLst>
            <pc:docMk/>
            <pc:sldMk cId="109857222" sldId="256"/>
            <ac:spMk id="28" creationId="{0007FE00-9498-4706-B255-6437B0252C02}"/>
          </ac:spMkLst>
        </pc:spChg>
        <pc:spChg chg="add del">
          <ac:chgData name="ambalika.rajendran-W216127896" userId="S::w216127896@student.hccs.edu::faa03710-368b-4c38-a4c2-894a69e852f3" providerId="AD" clId="Web-{89783DD5-8FA9-3B01-1653-E3AD621D5E12}" dt="2024-02-07T21:34:40.145" v="5"/>
          <ac:spMkLst>
            <pc:docMk/>
            <pc:sldMk cId="109857222" sldId="256"/>
            <ac:spMk id="30" creationId="{7FF47CB7-972F-479F-A36D-9E72D26EC8DA}"/>
          </ac:spMkLst>
        </pc:spChg>
        <pc:spChg chg="add del">
          <ac:chgData name="ambalika.rajendran-W216127896" userId="S::w216127896@student.hccs.edu::faa03710-368b-4c38-a4c2-894a69e852f3" providerId="AD" clId="Web-{89783DD5-8FA9-3B01-1653-E3AD621D5E12}" dt="2024-02-07T21:34:40.145" v="5"/>
          <ac:spMkLst>
            <pc:docMk/>
            <pc:sldMk cId="109857222" sldId="256"/>
            <ac:spMk id="31" creationId="{0D153B68-5844-490D-8E67-F616D6D721CA}"/>
          </ac:spMkLst>
        </pc:spChg>
        <pc:spChg chg="add del">
          <ac:chgData name="ambalika.rajendran-W216127896" userId="S::w216127896@student.hccs.edu::faa03710-368b-4c38-a4c2-894a69e852f3" providerId="AD" clId="Web-{89783DD5-8FA9-3B01-1653-E3AD621D5E12}" dt="2024-02-07T21:34:40.145" v="5"/>
          <ac:spMkLst>
            <pc:docMk/>
            <pc:sldMk cId="109857222" sldId="256"/>
            <ac:spMk id="32" creationId="{9A0D773F-7A7D-4DBB-9DEA-86BB8B8F4BC8}"/>
          </ac:spMkLst>
        </pc:spChg>
        <pc:spChg chg="add del">
          <ac:chgData name="ambalika.rajendran-W216127896" userId="S::w216127896@student.hccs.edu::faa03710-368b-4c38-a4c2-894a69e852f3" providerId="AD" clId="Web-{89783DD5-8FA9-3B01-1653-E3AD621D5E12}" dt="2024-02-07T21:34:45.442" v="7"/>
          <ac:spMkLst>
            <pc:docMk/>
            <pc:sldMk cId="109857222" sldId="256"/>
            <ac:spMk id="35" creationId="{94714483-7072-431F-9DBE-87F44E4D44BC}"/>
          </ac:spMkLst>
        </pc:spChg>
        <pc:spChg chg="add del">
          <ac:chgData name="ambalika.rajendran-W216127896" userId="S::w216127896@student.hccs.edu::faa03710-368b-4c38-a4c2-894a69e852f3" providerId="AD" clId="Web-{89783DD5-8FA9-3B01-1653-E3AD621D5E12}" dt="2024-02-07T21:34:45.442" v="7"/>
          <ac:spMkLst>
            <pc:docMk/>
            <pc:sldMk cId="109857222" sldId="256"/>
            <ac:spMk id="36" creationId="{832F3179-0CD5-40C8-9939-D8355006F7BA}"/>
          </ac:spMkLst>
        </pc:spChg>
        <pc:spChg chg="add del">
          <ac:chgData name="ambalika.rajendran-W216127896" userId="S::w216127896@student.hccs.edu::faa03710-368b-4c38-a4c2-894a69e852f3" providerId="AD" clId="Web-{89783DD5-8FA9-3B01-1653-E3AD621D5E12}" dt="2024-02-07T21:34:45.442" v="7"/>
          <ac:spMkLst>
            <pc:docMk/>
            <pc:sldMk cId="109857222" sldId="256"/>
            <ac:spMk id="37" creationId="{495892E1-F4A5-4991-AC52-4F417B14A2A2}"/>
          </ac:spMkLst>
        </pc:spChg>
        <pc:spChg chg="add del">
          <ac:chgData name="ambalika.rajendran-W216127896" userId="S::w216127896@student.hccs.edu::faa03710-368b-4c38-a4c2-894a69e852f3" providerId="AD" clId="Web-{89783DD5-8FA9-3B01-1653-E3AD621D5E12}" dt="2024-02-07T21:34:45.442" v="7"/>
          <ac:spMkLst>
            <pc:docMk/>
            <pc:sldMk cId="109857222" sldId="256"/>
            <ac:spMk id="47" creationId="{E2683E3F-F855-4549-84F8-42064EC0F247}"/>
          </ac:spMkLst>
        </pc:spChg>
        <pc:spChg chg="add del">
          <ac:chgData name="ambalika.rajendran-W216127896" userId="S::w216127896@student.hccs.edu::faa03710-368b-4c38-a4c2-894a69e852f3" providerId="AD" clId="Web-{89783DD5-8FA9-3B01-1653-E3AD621D5E12}" dt="2024-02-07T21:34:48.926" v="9"/>
          <ac:spMkLst>
            <pc:docMk/>
            <pc:sldMk cId="109857222" sldId="256"/>
            <ac:spMk id="52" creationId="{F541DB91-0B10-46D9-B34B-7BFF9602606D}"/>
          </ac:spMkLst>
        </pc:spChg>
        <pc:spChg chg="add del">
          <ac:chgData name="ambalika.rajendran-W216127896" userId="S::w216127896@student.hccs.edu::faa03710-368b-4c38-a4c2-894a69e852f3" providerId="AD" clId="Web-{89783DD5-8FA9-3B01-1653-E3AD621D5E12}" dt="2024-02-07T21:34:48.926" v="9"/>
          <ac:spMkLst>
            <pc:docMk/>
            <pc:sldMk cId="109857222" sldId="256"/>
            <ac:spMk id="53" creationId="{9CF7FE1C-8BC5-4B0C-A2BC-93AB72C90FDD}"/>
          </ac:spMkLst>
        </pc:spChg>
        <pc:spChg chg="add del">
          <ac:chgData name="ambalika.rajendran-W216127896" userId="S::w216127896@student.hccs.edu::faa03710-368b-4c38-a4c2-894a69e852f3" providerId="AD" clId="Web-{89783DD5-8FA9-3B01-1653-E3AD621D5E12}" dt="2024-02-07T21:35:10.974" v="11"/>
          <ac:spMkLst>
            <pc:docMk/>
            <pc:sldMk cId="109857222" sldId="256"/>
            <ac:spMk id="55" creationId="{13844EE9-2895-4B7B-A445-00BA91721BDF}"/>
          </ac:spMkLst>
        </pc:spChg>
        <pc:spChg chg="add del">
          <ac:chgData name="ambalika.rajendran-W216127896" userId="S::w216127896@student.hccs.edu::faa03710-368b-4c38-a4c2-894a69e852f3" providerId="AD" clId="Web-{89783DD5-8FA9-3B01-1653-E3AD621D5E12}" dt="2024-02-07T21:35:10.974" v="11"/>
          <ac:spMkLst>
            <pc:docMk/>
            <pc:sldMk cId="109857222" sldId="256"/>
            <ac:spMk id="56" creationId="{97B03642-7722-4B15-897F-76918F86B8FB}"/>
          </ac:spMkLst>
        </pc:spChg>
        <pc:spChg chg="add del">
          <ac:chgData name="ambalika.rajendran-W216127896" userId="S::w216127896@student.hccs.edu::faa03710-368b-4c38-a4c2-894a69e852f3" providerId="AD" clId="Web-{89783DD5-8FA9-3B01-1653-E3AD621D5E12}" dt="2024-02-07T21:35:10.974" v="11"/>
          <ac:spMkLst>
            <pc:docMk/>
            <pc:sldMk cId="109857222" sldId="256"/>
            <ac:spMk id="57" creationId="{6068EAC2-2623-4156-A990-D776FF9BF493}"/>
          </ac:spMkLst>
        </pc:spChg>
        <pc:spChg chg="add del">
          <ac:chgData name="ambalika.rajendran-W216127896" userId="S::w216127896@student.hccs.edu::faa03710-368b-4c38-a4c2-894a69e852f3" providerId="AD" clId="Web-{89783DD5-8FA9-3B01-1653-E3AD621D5E12}" dt="2024-02-07T21:35:10.974" v="11"/>
          <ac:spMkLst>
            <pc:docMk/>
            <pc:sldMk cId="109857222" sldId="256"/>
            <ac:spMk id="58" creationId="{4C707BC9-731A-490A-AF25-6F349FD9B02F}"/>
          </ac:spMkLst>
        </pc:spChg>
        <pc:spChg chg="add del">
          <ac:chgData name="ambalika.rajendran-W216127896" userId="S::w216127896@student.hccs.edu::faa03710-368b-4c38-a4c2-894a69e852f3" providerId="AD" clId="Web-{89783DD5-8FA9-3B01-1653-E3AD621D5E12}" dt="2024-02-07T21:35:10.974" v="11"/>
          <ac:spMkLst>
            <pc:docMk/>
            <pc:sldMk cId="109857222" sldId="256"/>
            <ac:spMk id="59" creationId="{3FD7C480-AC7D-4FEE-BB95-EEE23BB3E693}"/>
          </ac:spMkLst>
        </pc:spChg>
        <pc:spChg chg="add">
          <ac:chgData name="ambalika.rajendran-W216127896" userId="S::w216127896@student.hccs.edu::faa03710-368b-4c38-a4c2-894a69e852f3" providerId="AD" clId="Web-{89783DD5-8FA9-3B01-1653-E3AD621D5E12}" dt="2024-02-07T21:35:10.989" v="12"/>
          <ac:spMkLst>
            <pc:docMk/>
            <pc:sldMk cId="109857222" sldId="256"/>
            <ac:spMk id="61" creationId="{2EB492CD-616E-47F8-933B-5E2D952A0593}"/>
          </ac:spMkLst>
        </pc:spChg>
        <pc:spChg chg="add">
          <ac:chgData name="ambalika.rajendran-W216127896" userId="S::w216127896@student.hccs.edu::faa03710-368b-4c38-a4c2-894a69e852f3" providerId="AD" clId="Web-{89783DD5-8FA9-3B01-1653-E3AD621D5E12}" dt="2024-02-07T21:35:10.989" v="12"/>
          <ac:spMkLst>
            <pc:docMk/>
            <pc:sldMk cId="109857222" sldId="256"/>
            <ac:spMk id="62" creationId="{59383CF9-23B5-4335-9B21-1791C4CF1C75}"/>
          </ac:spMkLst>
        </pc:spChg>
        <pc:spChg chg="add">
          <ac:chgData name="ambalika.rajendran-W216127896" userId="S::w216127896@student.hccs.edu::faa03710-368b-4c38-a4c2-894a69e852f3" providerId="AD" clId="Web-{89783DD5-8FA9-3B01-1653-E3AD621D5E12}" dt="2024-02-07T21:35:10.989" v="12"/>
          <ac:spMkLst>
            <pc:docMk/>
            <pc:sldMk cId="109857222" sldId="256"/>
            <ac:spMk id="63" creationId="{0007FE00-9498-4706-B255-6437B0252C02}"/>
          </ac:spMkLst>
        </pc:spChg>
        <pc:grpChg chg="add del">
          <ac:chgData name="ambalika.rajendran-W216127896" userId="S::w216127896@student.hccs.edu::faa03710-368b-4c38-a4c2-894a69e852f3" providerId="AD" clId="Web-{89783DD5-8FA9-3B01-1653-E3AD621D5E12}" dt="2024-02-07T21:34:45.442" v="7"/>
          <ac:grpSpMkLst>
            <pc:docMk/>
            <pc:sldMk cId="109857222" sldId="256"/>
            <ac:grpSpMk id="38" creationId="{11CE155D-684B-4F5E-B835-C52765E310E7}"/>
          </ac:grpSpMkLst>
        </pc:grpChg>
        <pc:grpChg chg="add del">
          <ac:chgData name="ambalika.rajendran-W216127896" userId="S::w216127896@student.hccs.edu::faa03710-368b-4c38-a4c2-894a69e852f3" providerId="AD" clId="Web-{89783DD5-8FA9-3B01-1653-E3AD621D5E12}" dt="2024-02-07T21:34:45.442" v="7"/>
          <ac:grpSpMkLst>
            <pc:docMk/>
            <pc:sldMk cId="109857222" sldId="256"/>
            <ac:grpSpMk id="43" creationId="{ACF597F8-76AA-44FA-8E6A-06223B66C0DD}"/>
          </ac:grpSpMkLst>
        </pc:grpChg>
        <pc:grpChg chg="add del">
          <ac:chgData name="ambalika.rajendran-W216127896" userId="S::w216127896@student.hccs.edu::faa03710-368b-4c38-a4c2-894a69e852f3" providerId="AD" clId="Web-{89783DD5-8FA9-3B01-1653-E3AD621D5E12}" dt="2024-02-07T21:34:45.442" v="7"/>
          <ac:grpSpMkLst>
            <pc:docMk/>
            <pc:sldMk cId="109857222" sldId="256"/>
            <ac:grpSpMk id="48" creationId="{8FC90B1E-0223-4440-AF22-8F32F6F0C7D2}"/>
          </ac:grpSpMkLst>
        </pc:grpChg>
        <pc:picChg chg="mod ord">
          <ac:chgData name="ambalika.rajendran-W216127896" userId="S::w216127896@student.hccs.edu::faa03710-368b-4c38-a4c2-894a69e852f3" providerId="AD" clId="Web-{89783DD5-8FA9-3B01-1653-E3AD621D5E12}" dt="2024-02-07T21:35:10.989" v="12"/>
          <ac:picMkLst>
            <pc:docMk/>
            <pc:sldMk cId="109857222" sldId="256"/>
            <ac:picMk id="5" creationId="{0272C3D5-A1D1-EE9E-C6EA-AC0317832E9B}"/>
          </ac:picMkLst>
        </pc:picChg>
      </pc:sldChg>
      <pc:sldChg chg="addSp delSp modSp">
        <pc:chgData name="ambalika.rajendran-W216127896" userId="S::w216127896@student.hccs.edu::faa03710-368b-4c38-a4c2-894a69e852f3" providerId="AD" clId="Web-{89783DD5-8FA9-3B01-1653-E3AD621D5E12}" dt="2024-02-07T21:36:39.461" v="13"/>
        <pc:sldMkLst>
          <pc:docMk/>
          <pc:sldMk cId="3819127178" sldId="271"/>
        </pc:sldMkLst>
        <pc:spChg chg="mod">
          <ac:chgData name="ambalika.rajendran-W216127896" userId="S::w216127896@student.hccs.edu::faa03710-368b-4c38-a4c2-894a69e852f3" providerId="AD" clId="Web-{89783DD5-8FA9-3B01-1653-E3AD621D5E12}" dt="2024-02-07T21:36:39.461" v="13"/>
          <ac:spMkLst>
            <pc:docMk/>
            <pc:sldMk cId="3819127178" sldId="271"/>
            <ac:spMk id="2" creationId="{5B23EA65-B0F4-E433-42F1-61F3D6168A3C}"/>
          </ac:spMkLst>
        </pc:spChg>
        <pc:spChg chg="del">
          <ac:chgData name="ambalika.rajendran-W216127896" userId="S::w216127896@student.hccs.edu::faa03710-368b-4c38-a4c2-894a69e852f3" providerId="AD" clId="Web-{89783DD5-8FA9-3B01-1653-E3AD621D5E12}" dt="2024-02-07T21:36:39.461" v="13"/>
          <ac:spMkLst>
            <pc:docMk/>
            <pc:sldMk cId="3819127178" sldId="271"/>
            <ac:spMk id="16" creationId="{BACC6370-2D7E-4714-9D71-7542949D7D5D}"/>
          </ac:spMkLst>
        </pc:spChg>
        <pc:spChg chg="del">
          <ac:chgData name="ambalika.rajendran-W216127896" userId="S::w216127896@student.hccs.edu::faa03710-368b-4c38-a4c2-894a69e852f3" providerId="AD" clId="Web-{89783DD5-8FA9-3B01-1653-E3AD621D5E12}" dt="2024-02-07T21:36:39.461" v="13"/>
          <ac:spMkLst>
            <pc:docMk/>
            <pc:sldMk cId="3819127178" sldId="271"/>
            <ac:spMk id="18" creationId="{F68B3F68-107C-434F-AA38-110D5EA91B85}"/>
          </ac:spMkLst>
        </pc:spChg>
        <pc:spChg chg="del">
          <ac:chgData name="ambalika.rajendran-W216127896" userId="S::w216127896@student.hccs.edu::faa03710-368b-4c38-a4c2-894a69e852f3" providerId="AD" clId="Web-{89783DD5-8FA9-3B01-1653-E3AD621D5E12}" dt="2024-02-07T21:36:39.461" v="13"/>
          <ac:spMkLst>
            <pc:docMk/>
            <pc:sldMk cId="3819127178" sldId="271"/>
            <ac:spMk id="20" creationId="{AAD0DBB9-1A4B-4391-81D4-CB19F9AB918A}"/>
          </ac:spMkLst>
        </pc:spChg>
        <pc:spChg chg="del">
          <ac:chgData name="ambalika.rajendran-W216127896" userId="S::w216127896@student.hccs.edu::faa03710-368b-4c38-a4c2-894a69e852f3" providerId="AD" clId="Web-{89783DD5-8FA9-3B01-1653-E3AD621D5E12}" dt="2024-02-07T21:36:39.461" v="13"/>
          <ac:spMkLst>
            <pc:docMk/>
            <pc:sldMk cId="3819127178" sldId="271"/>
            <ac:spMk id="22" creationId="{063BBA22-50EA-4C4D-BE05-F1CE4E63AA56}"/>
          </ac:spMkLst>
        </pc:spChg>
        <pc:spChg chg="add">
          <ac:chgData name="ambalika.rajendran-W216127896" userId="S::w216127896@student.hccs.edu::faa03710-368b-4c38-a4c2-894a69e852f3" providerId="AD" clId="Web-{89783DD5-8FA9-3B01-1653-E3AD621D5E12}" dt="2024-02-07T21:36:39.461" v="13"/>
          <ac:spMkLst>
            <pc:docMk/>
            <pc:sldMk cId="3819127178" sldId="271"/>
            <ac:spMk id="28" creationId="{6A84B152-3496-4C52-AF08-97AFFC09DD2C}"/>
          </ac:spMkLst>
        </pc:spChg>
        <pc:spChg chg="add">
          <ac:chgData name="ambalika.rajendran-W216127896" userId="S::w216127896@student.hccs.edu::faa03710-368b-4c38-a4c2-894a69e852f3" providerId="AD" clId="Web-{89783DD5-8FA9-3B01-1653-E3AD621D5E12}" dt="2024-02-07T21:36:39.461" v="13"/>
          <ac:spMkLst>
            <pc:docMk/>
            <pc:sldMk cId="3819127178" sldId="271"/>
            <ac:spMk id="30" creationId="{6B2ADB95-0FA3-4BD7-A8AC-89D014A83E5B}"/>
          </ac:spMkLst>
        </pc:spChg>
        <pc:spChg chg="add">
          <ac:chgData name="ambalika.rajendran-W216127896" userId="S::w216127896@student.hccs.edu::faa03710-368b-4c38-a4c2-894a69e852f3" providerId="AD" clId="Web-{89783DD5-8FA9-3B01-1653-E3AD621D5E12}" dt="2024-02-07T21:36:39.461" v="13"/>
          <ac:spMkLst>
            <pc:docMk/>
            <pc:sldMk cId="3819127178" sldId="271"/>
            <ac:spMk id="32" creationId="{C924DBCE-E731-4B22-8181-A39C1D86276C}"/>
          </ac:spMkLst>
        </pc:spChg>
        <pc:spChg chg="add">
          <ac:chgData name="ambalika.rajendran-W216127896" userId="S::w216127896@student.hccs.edu::faa03710-368b-4c38-a4c2-894a69e852f3" providerId="AD" clId="Web-{89783DD5-8FA9-3B01-1653-E3AD621D5E12}" dt="2024-02-07T21:36:39.461" v="13"/>
          <ac:spMkLst>
            <pc:docMk/>
            <pc:sldMk cId="3819127178" sldId="271"/>
            <ac:spMk id="34" creationId="{4CBF9756-6AC8-4C65-84DF-56FBFFA1D873}"/>
          </ac:spMkLst>
        </pc:spChg>
        <pc:spChg chg="add">
          <ac:chgData name="ambalika.rajendran-W216127896" userId="S::w216127896@student.hccs.edu::faa03710-368b-4c38-a4c2-894a69e852f3" providerId="AD" clId="Web-{89783DD5-8FA9-3B01-1653-E3AD621D5E12}" dt="2024-02-07T21:36:39.461" v="13"/>
          <ac:spMkLst>
            <pc:docMk/>
            <pc:sldMk cId="3819127178" sldId="271"/>
            <ac:spMk id="36" creationId="{2D385988-EAAF-4C27-AF8A-2BFBECAF3D4F}"/>
          </ac:spMkLst>
        </pc:spChg>
        <pc:spChg chg="add">
          <ac:chgData name="ambalika.rajendran-W216127896" userId="S::w216127896@student.hccs.edu::faa03710-368b-4c38-a4c2-894a69e852f3" providerId="AD" clId="Web-{89783DD5-8FA9-3B01-1653-E3AD621D5E12}" dt="2024-02-07T21:36:39.461" v="13"/>
          <ac:spMkLst>
            <pc:docMk/>
            <pc:sldMk cId="3819127178" sldId="271"/>
            <ac:spMk id="40" creationId="{B621D332-7329-4994-8836-C429A51B7549}"/>
          </ac:spMkLst>
        </pc:spChg>
        <pc:spChg chg="add">
          <ac:chgData name="ambalika.rajendran-W216127896" userId="S::w216127896@student.hccs.edu::faa03710-368b-4c38-a4c2-894a69e852f3" providerId="AD" clId="Web-{89783DD5-8FA9-3B01-1653-E3AD621D5E12}" dt="2024-02-07T21:36:39.461" v="13"/>
          <ac:spMkLst>
            <pc:docMk/>
            <pc:sldMk cId="3819127178" sldId="271"/>
            <ac:spMk id="42" creationId="{2D20F754-35A9-4508-BE3C-C59996D1437B}"/>
          </ac:spMkLst>
        </pc:spChg>
        <pc:graphicFrameChg chg="mod modGraphic">
          <ac:chgData name="ambalika.rajendran-W216127896" userId="S::w216127896@student.hccs.edu::faa03710-368b-4c38-a4c2-894a69e852f3" providerId="AD" clId="Web-{89783DD5-8FA9-3B01-1653-E3AD621D5E12}" dt="2024-02-07T21:36:39.461" v="13"/>
          <ac:graphicFrameMkLst>
            <pc:docMk/>
            <pc:sldMk cId="3819127178" sldId="271"/>
            <ac:graphicFrameMk id="7" creationId="{A3B614B8-966A-4B40-CE5C-2119B477C98F}"/>
          </ac:graphicFrameMkLst>
        </pc:graphicFrameChg>
        <pc:picChg chg="add">
          <ac:chgData name="ambalika.rajendran-W216127896" userId="S::w216127896@student.hccs.edu::faa03710-368b-4c38-a4c2-894a69e852f3" providerId="AD" clId="Web-{89783DD5-8FA9-3B01-1653-E3AD621D5E12}" dt="2024-02-07T21:36:39.461" v="13"/>
          <ac:picMkLst>
            <pc:docMk/>
            <pc:sldMk cId="3819127178" sldId="271"/>
            <ac:picMk id="24" creationId="{0DC74807-45F2-8378-1652-ABE64BB821BA}"/>
          </ac:picMkLst>
        </pc:picChg>
        <pc:cxnChg chg="add">
          <ac:chgData name="ambalika.rajendran-W216127896" userId="S::w216127896@student.hccs.edu::faa03710-368b-4c38-a4c2-894a69e852f3" providerId="AD" clId="Web-{89783DD5-8FA9-3B01-1653-E3AD621D5E12}" dt="2024-02-07T21:36:39.461" v="13"/>
          <ac:cxnSpMkLst>
            <pc:docMk/>
            <pc:sldMk cId="3819127178" sldId="271"/>
            <ac:cxnSpMk id="38" creationId="{43621FD4-D14D-45D5-9A57-9A2DE5EA59C0}"/>
          </ac:cxnSpMkLst>
        </pc:cxnChg>
      </pc:sldChg>
      <pc:sldChg chg="addSp delSp modSp">
        <pc:chgData name="ambalika.rajendran-W216127896" userId="S::w216127896@student.hccs.edu::faa03710-368b-4c38-a4c2-894a69e852f3" providerId="AD" clId="Web-{89783DD5-8FA9-3B01-1653-E3AD621D5E12}" dt="2024-02-07T21:36:59.759" v="14"/>
        <pc:sldMkLst>
          <pc:docMk/>
          <pc:sldMk cId="1573078670" sldId="272"/>
        </pc:sldMkLst>
        <pc:spChg chg="mod">
          <ac:chgData name="ambalika.rajendran-W216127896" userId="S::w216127896@student.hccs.edu::faa03710-368b-4c38-a4c2-894a69e852f3" providerId="AD" clId="Web-{89783DD5-8FA9-3B01-1653-E3AD621D5E12}" dt="2024-02-07T21:36:59.759" v="14"/>
          <ac:spMkLst>
            <pc:docMk/>
            <pc:sldMk cId="1573078670" sldId="272"/>
            <ac:spMk id="2" creationId="{5B23EA65-B0F4-E433-42F1-61F3D6168A3C}"/>
          </ac:spMkLst>
        </pc:spChg>
        <pc:spChg chg="del">
          <ac:chgData name="ambalika.rajendran-W216127896" userId="S::w216127896@student.hccs.edu::faa03710-368b-4c38-a4c2-894a69e852f3" providerId="AD" clId="Web-{89783DD5-8FA9-3B01-1653-E3AD621D5E12}" dt="2024-02-07T21:36:59.759" v="14"/>
          <ac:spMkLst>
            <pc:docMk/>
            <pc:sldMk cId="1573078670" sldId="272"/>
            <ac:spMk id="78" creationId="{AAD0DBB9-1A4B-4391-81D4-CB19F9AB918A}"/>
          </ac:spMkLst>
        </pc:spChg>
        <pc:spChg chg="del">
          <ac:chgData name="ambalika.rajendran-W216127896" userId="S::w216127896@student.hccs.edu::faa03710-368b-4c38-a4c2-894a69e852f3" providerId="AD" clId="Web-{89783DD5-8FA9-3B01-1653-E3AD621D5E12}" dt="2024-02-07T21:36:59.759" v="14"/>
          <ac:spMkLst>
            <pc:docMk/>
            <pc:sldMk cId="1573078670" sldId="272"/>
            <ac:spMk id="79" creationId="{BACC6370-2D7E-4714-9D71-7542949D7D5D}"/>
          </ac:spMkLst>
        </pc:spChg>
        <pc:spChg chg="del">
          <ac:chgData name="ambalika.rajendran-W216127896" userId="S::w216127896@student.hccs.edu::faa03710-368b-4c38-a4c2-894a69e852f3" providerId="AD" clId="Web-{89783DD5-8FA9-3B01-1653-E3AD621D5E12}" dt="2024-02-07T21:36:59.759" v="14"/>
          <ac:spMkLst>
            <pc:docMk/>
            <pc:sldMk cId="1573078670" sldId="272"/>
            <ac:spMk id="80" creationId="{063BBA22-50EA-4C4D-BE05-F1CE4E63AA56}"/>
          </ac:spMkLst>
        </pc:spChg>
        <pc:spChg chg="del">
          <ac:chgData name="ambalika.rajendran-W216127896" userId="S::w216127896@student.hccs.edu::faa03710-368b-4c38-a4c2-894a69e852f3" providerId="AD" clId="Web-{89783DD5-8FA9-3B01-1653-E3AD621D5E12}" dt="2024-02-07T21:36:59.759" v="14"/>
          <ac:spMkLst>
            <pc:docMk/>
            <pc:sldMk cId="1573078670" sldId="272"/>
            <ac:spMk id="81" creationId="{F68B3F68-107C-434F-AA38-110D5EA91B85}"/>
          </ac:spMkLst>
        </pc:spChg>
        <pc:spChg chg="add">
          <ac:chgData name="ambalika.rajendran-W216127896" userId="S::w216127896@student.hccs.edu::faa03710-368b-4c38-a4c2-894a69e852f3" providerId="AD" clId="Web-{89783DD5-8FA9-3B01-1653-E3AD621D5E12}" dt="2024-02-07T21:36:59.759" v="14"/>
          <ac:spMkLst>
            <pc:docMk/>
            <pc:sldMk cId="1573078670" sldId="272"/>
            <ac:spMk id="86" creationId="{2659FDB4-FCBE-4A89-B46D-43D4FA54464D}"/>
          </ac:spMkLst>
        </pc:spChg>
        <pc:graphicFrameChg chg="mod modGraphic">
          <ac:chgData name="ambalika.rajendran-W216127896" userId="S::w216127896@student.hccs.edu::faa03710-368b-4c38-a4c2-894a69e852f3" providerId="AD" clId="Web-{89783DD5-8FA9-3B01-1653-E3AD621D5E12}" dt="2024-02-07T21:36:59.759" v="14"/>
          <ac:graphicFrameMkLst>
            <pc:docMk/>
            <pc:sldMk cId="1573078670" sldId="272"/>
            <ac:graphicFrameMk id="7" creationId="{A3B614B8-966A-4B40-CE5C-2119B477C98F}"/>
          </ac:graphicFrameMkLst>
        </pc:graphicFrameChg>
        <pc:cxnChg chg="add">
          <ac:chgData name="ambalika.rajendran-W216127896" userId="S::w216127896@student.hccs.edu::faa03710-368b-4c38-a4c2-894a69e852f3" providerId="AD" clId="Web-{89783DD5-8FA9-3B01-1653-E3AD621D5E12}" dt="2024-02-07T21:36:59.759" v="14"/>
          <ac:cxnSpMkLst>
            <pc:docMk/>
            <pc:sldMk cId="1573078670" sldId="272"/>
            <ac:cxnSpMk id="83" creationId="{C8F51B3F-8331-4E4A-AE96-D47B1006EEAD}"/>
          </ac:cxnSpMkLst>
        </pc:cxnChg>
      </pc:sldChg>
    </pc:docChg>
  </pc:docChgLst>
  <pc:docChgLst>
    <pc:chgData name="ambalika.rajendran-W216127896" userId="S::w216127896@student.hccs.edu::faa03710-368b-4c38-a4c2-894a69e852f3" providerId="AD" clId="Web-{388C6058-79C4-3BF0-DC3E-8DF39D25AECF}"/>
    <pc:docChg chg="addSld delSld">
      <pc:chgData name="ambalika.rajendran-W216127896" userId="S::w216127896@student.hccs.edu::faa03710-368b-4c38-a4c2-894a69e852f3" providerId="AD" clId="Web-{388C6058-79C4-3BF0-DC3E-8DF39D25AECF}" dt="2024-02-03T18:59:16.102" v="1"/>
      <pc:docMkLst>
        <pc:docMk/>
      </pc:docMkLst>
      <pc:sldChg chg="new del">
        <pc:chgData name="ambalika.rajendran-W216127896" userId="S::w216127896@student.hccs.edu::faa03710-368b-4c38-a4c2-894a69e852f3" providerId="AD" clId="Web-{388C6058-79C4-3BF0-DC3E-8DF39D25AECF}" dt="2024-02-03T18:59:16.102" v="1"/>
        <pc:sldMkLst>
          <pc:docMk/>
          <pc:sldMk cId="2306334270" sldId="273"/>
        </pc:sldMkLst>
      </pc:sldChg>
    </pc:docChg>
  </pc:docChgLst>
  <pc:docChgLst>
    <pc:chgData name="misty.richardson-W4626687" userId="S::w4626687@student.hccs.edu::750cf8ba-a7f5-4dc9-95c5-3509a4433d86" providerId="AD" clId="Web-{80314B37-B802-E899-7365-8BD4CD40B688}"/>
    <pc:docChg chg="modSld sldOrd">
      <pc:chgData name="misty.richardson-W4626687" userId="S::w4626687@student.hccs.edu::750cf8ba-a7f5-4dc9-95c5-3509a4433d86" providerId="AD" clId="Web-{80314B37-B802-E899-7365-8BD4CD40B688}" dt="2024-02-03T16:21:06.356" v="422" actId="20577"/>
      <pc:docMkLst>
        <pc:docMk/>
      </pc:docMkLst>
      <pc:sldChg chg="addSp modSp mod setBg">
        <pc:chgData name="misty.richardson-W4626687" userId="S::w4626687@student.hccs.edu::750cf8ba-a7f5-4dc9-95c5-3509a4433d86" providerId="AD" clId="Web-{80314B37-B802-E899-7365-8BD4CD40B688}" dt="2024-02-03T16:21:06.356" v="422" actId="20577"/>
        <pc:sldMkLst>
          <pc:docMk/>
          <pc:sldMk cId="109857222" sldId="256"/>
        </pc:sldMkLst>
        <pc:spChg chg="mod">
          <ac:chgData name="misty.richardson-W4626687" userId="S::w4626687@student.hccs.edu::750cf8ba-a7f5-4dc9-95c5-3509a4433d86" providerId="AD" clId="Web-{80314B37-B802-E899-7365-8BD4CD40B688}" dt="2024-02-03T16:16:55.679" v="394" actId="20577"/>
          <ac:spMkLst>
            <pc:docMk/>
            <pc:sldMk cId="109857222" sldId="256"/>
            <ac:spMk id="2" creationId="{00000000-0000-0000-0000-000000000000}"/>
          </ac:spMkLst>
        </pc:spChg>
        <pc:spChg chg="mod">
          <ac:chgData name="misty.richardson-W4626687" userId="S::w4626687@student.hccs.edu::750cf8ba-a7f5-4dc9-95c5-3509a4433d86" providerId="AD" clId="Web-{80314B37-B802-E899-7365-8BD4CD40B688}" dt="2024-02-03T16:21:06.356" v="422" actId="20577"/>
          <ac:spMkLst>
            <pc:docMk/>
            <pc:sldMk cId="109857222" sldId="256"/>
            <ac:spMk id="3" creationId="{00000000-0000-0000-0000-000000000000}"/>
          </ac:spMkLst>
        </pc:spChg>
        <pc:spChg chg="add">
          <ac:chgData name="misty.richardson-W4626687" userId="S::w4626687@student.hccs.edu::750cf8ba-a7f5-4dc9-95c5-3509a4433d86" providerId="AD" clId="Web-{80314B37-B802-E899-7365-8BD4CD40B688}" dt="2024-02-03T16:11:52.829" v="384"/>
          <ac:spMkLst>
            <pc:docMk/>
            <pc:sldMk cId="109857222" sldId="256"/>
            <ac:spMk id="9" creationId="{C1DD1A8A-57D5-4A81-AD04-532B043C5611}"/>
          </ac:spMkLst>
        </pc:spChg>
        <pc:spChg chg="add">
          <ac:chgData name="misty.richardson-W4626687" userId="S::w4626687@student.hccs.edu::750cf8ba-a7f5-4dc9-95c5-3509a4433d86" providerId="AD" clId="Web-{80314B37-B802-E899-7365-8BD4CD40B688}" dt="2024-02-03T16:11:52.829" v="384"/>
          <ac:spMkLst>
            <pc:docMk/>
            <pc:sldMk cId="109857222" sldId="256"/>
            <ac:spMk id="11" creationId="{007891EC-4501-44ED-A8C8-B11B6DB767AB}"/>
          </ac:spMkLst>
        </pc:spChg>
        <pc:picChg chg="add mod">
          <ac:chgData name="misty.richardson-W4626687" userId="S::w4626687@student.hccs.edu::750cf8ba-a7f5-4dc9-95c5-3509a4433d86" providerId="AD" clId="Web-{80314B37-B802-E899-7365-8BD4CD40B688}" dt="2024-02-03T16:18:06.008" v="401" actId="1076"/>
          <ac:picMkLst>
            <pc:docMk/>
            <pc:sldMk cId="109857222" sldId="256"/>
            <ac:picMk id="5" creationId="{0272C3D5-A1D1-EE9E-C6EA-AC0317832E9B}"/>
          </ac:picMkLst>
        </pc:picChg>
      </pc:sldChg>
      <pc:sldChg chg="addSp delSp modSp mod setBg">
        <pc:chgData name="misty.richardson-W4626687" userId="S::w4626687@student.hccs.edu::750cf8ba-a7f5-4dc9-95c5-3509a4433d86" providerId="AD" clId="Web-{80314B37-B802-E899-7365-8BD4CD40B688}" dt="2024-02-03T15:40:19.061" v="202" actId="20577"/>
        <pc:sldMkLst>
          <pc:docMk/>
          <pc:sldMk cId="292266054" sldId="257"/>
        </pc:sldMkLst>
        <pc:spChg chg="mod">
          <ac:chgData name="misty.richardson-W4626687" userId="S::w4626687@student.hccs.edu::750cf8ba-a7f5-4dc9-95c5-3509a4433d86" providerId="AD" clId="Web-{80314B37-B802-E899-7365-8BD4CD40B688}" dt="2024-02-03T15:40:19.061" v="202" actId="20577"/>
          <ac:spMkLst>
            <pc:docMk/>
            <pc:sldMk cId="292266054" sldId="257"/>
            <ac:spMk id="2" creationId="{A6BE1247-F39A-E21B-EBD3-8BAC5DA27AF1}"/>
          </ac:spMkLst>
        </pc:spChg>
        <pc:spChg chg="add del mod">
          <ac:chgData name="misty.richardson-W4626687" userId="S::w4626687@student.hccs.edu::750cf8ba-a7f5-4dc9-95c5-3509a4433d86" providerId="AD" clId="Web-{80314B37-B802-E899-7365-8BD4CD40B688}" dt="2024-02-03T15:39:11.762" v="195"/>
          <ac:spMkLst>
            <pc:docMk/>
            <pc:sldMk cId="292266054" sldId="257"/>
            <ac:spMk id="3" creationId="{6B60E891-DE43-D009-0160-68FFADF8BE87}"/>
          </ac:spMkLst>
        </pc:spChg>
        <pc:spChg chg="add del">
          <ac:chgData name="misty.richardson-W4626687" userId="S::w4626687@student.hccs.edu::750cf8ba-a7f5-4dc9-95c5-3509a4433d86" providerId="AD" clId="Web-{80314B37-B802-E899-7365-8BD4CD40B688}" dt="2024-02-03T15:38:24.792" v="190"/>
          <ac:spMkLst>
            <pc:docMk/>
            <pc:sldMk cId="292266054" sldId="257"/>
            <ac:spMk id="7" creationId="{6B60E891-DE43-D009-0160-68FFADF8BE87}"/>
          </ac:spMkLst>
        </pc:spChg>
        <pc:spChg chg="add del">
          <ac:chgData name="misty.richardson-W4626687" userId="S::w4626687@student.hccs.edu::750cf8ba-a7f5-4dc9-95c5-3509a4433d86" providerId="AD" clId="Web-{80314B37-B802-E899-7365-8BD4CD40B688}" dt="2024-02-03T15:38:24.792" v="190"/>
          <ac:spMkLst>
            <pc:docMk/>
            <pc:sldMk cId="292266054" sldId="257"/>
            <ac:spMk id="9" creationId="{80DF40B2-80F7-4E71-B46C-284163F3654A}"/>
          </ac:spMkLst>
        </pc:spChg>
        <pc:spChg chg="add del">
          <ac:chgData name="misty.richardson-W4626687" userId="S::w4626687@student.hccs.edu::750cf8ba-a7f5-4dc9-95c5-3509a4433d86" providerId="AD" clId="Web-{80314B37-B802-E899-7365-8BD4CD40B688}" dt="2024-02-03T15:38:58.965" v="192"/>
          <ac:spMkLst>
            <pc:docMk/>
            <pc:sldMk cId="292266054" sldId="257"/>
            <ac:spMk id="11" creationId="{59B296B9-C5A5-4E4F-9B60-C907B5F1466C}"/>
          </ac:spMkLst>
        </pc:spChg>
        <pc:spChg chg="add del">
          <ac:chgData name="misty.richardson-W4626687" userId="S::w4626687@student.hccs.edu::750cf8ba-a7f5-4dc9-95c5-3509a4433d86" providerId="AD" clId="Web-{80314B37-B802-E899-7365-8BD4CD40B688}" dt="2024-02-03T15:38:58.965" v="192"/>
          <ac:spMkLst>
            <pc:docMk/>
            <pc:sldMk cId="292266054" sldId="257"/>
            <ac:spMk id="12" creationId="{9F7D5CDA-D291-4307-BF55-1381FED29634}"/>
          </ac:spMkLst>
        </pc:spChg>
        <pc:spChg chg="add del">
          <ac:chgData name="misty.richardson-W4626687" userId="S::w4626687@student.hccs.edu::750cf8ba-a7f5-4dc9-95c5-3509a4433d86" providerId="AD" clId="Web-{80314B37-B802-E899-7365-8BD4CD40B688}" dt="2024-02-03T15:38:58.965" v="192"/>
          <ac:spMkLst>
            <pc:docMk/>
            <pc:sldMk cId="292266054" sldId="257"/>
            <ac:spMk id="13" creationId="{D0300FD3-5AF1-6305-15FA-9078072672E2}"/>
          </ac:spMkLst>
        </pc:spChg>
        <pc:spChg chg="add del">
          <ac:chgData name="misty.richardson-W4626687" userId="S::w4626687@student.hccs.edu::750cf8ba-a7f5-4dc9-95c5-3509a4433d86" providerId="AD" clId="Web-{80314B37-B802-E899-7365-8BD4CD40B688}" dt="2024-02-03T15:38:58.965" v="192"/>
          <ac:spMkLst>
            <pc:docMk/>
            <pc:sldMk cId="292266054" sldId="257"/>
            <ac:spMk id="15" creationId="{6B60E891-DE43-D009-0160-68FFADF8BE87}"/>
          </ac:spMkLst>
        </pc:spChg>
        <pc:spChg chg="add del">
          <ac:chgData name="misty.richardson-W4626687" userId="S::w4626687@student.hccs.edu::750cf8ba-a7f5-4dc9-95c5-3509a4433d86" providerId="AD" clId="Web-{80314B37-B802-E899-7365-8BD4CD40B688}" dt="2024-02-03T15:39:11.731" v="194"/>
          <ac:spMkLst>
            <pc:docMk/>
            <pc:sldMk cId="292266054" sldId="257"/>
            <ac:spMk id="17" creationId="{E81BF4F6-F2CF-4984-9D14-D6966D92F99F}"/>
          </ac:spMkLst>
        </pc:spChg>
        <pc:spChg chg="add del">
          <ac:chgData name="misty.richardson-W4626687" userId="S::w4626687@student.hccs.edu::750cf8ba-a7f5-4dc9-95c5-3509a4433d86" providerId="AD" clId="Web-{80314B37-B802-E899-7365-8BD4CD40B688}" dt="2024-02-03T15:39:11.731" v="194"/>
          <ac:spMkLst>
            <pc:docMk/>
            <pc:sldMk cId="292266054" sldId="257"/>
            <ac:spMk id="19" creationId="{6B60E891-DE43-D009-0160-68FFADF8BE87}"/>
          </ac:spMkLst>
        </pc:spChg>
        <pc:spChg chg="add">
          <ac:chgData name="misty.richardson-W4626687" userId="S::w4626687@student.hccs.edu::750cf8ba-a7f5-4dc9-95c5-3509a4433d86" providerId="AD" clId="Web-{80314B37-B802-E899-7365-8BD4CD40B688}" dt="2024-02-03T15:39:11.762" v="195"/>
          <ac:spMkLst>
            <pc:docMk/>
            <pc:sldMk cId="292266054" sldId="257"/>
            <ac:spMk id="35" creationId="{0C541B88-1AE9-40C3-AFD5-967787C1979F}"/>
          </ac:spMkLst>
        </pc:spChg>
        <pc:spChg chg="add">
          <ac:chgData name="misty.richardson-W4626687" userId="S::w4626687@student.hccs.edu::750cf8ba-a7f5-4dc9-95c5-3509a4433d86" providerId="AD" clId="Web-{80314B37-B802-E899-7365-8BD4CD40B688}" dt="2024-02-03T15:39:11.762" v="195"/>
          <ac:spMkLst>
            <pc:docMk/>
            <pc:sldMk cId="292266054" sldId="257"/>
            <ac:spMk id="36" creationId="{E5F17139-31EE-46AC-B04F-DBBD852DD6CB}"/>
          </ac:spMkLst>
        </pc:spChg>
        <pc:spChg chg="add">
          <ac:chgData name="misty.richardson-W4626687" userId="S::w4626687@student.hccs.edu::750cf8ba-a7f5-4dc9-95c5-3509a4433d86" providerId="AD" clId="Web-{80314B37-B802-E899-7365-8BD4CD40B688}" dt="2024-02-03T15:39:11.762" v="195"/>
          <ac:spMkLst>
            <pc:docMk/>
            <pc:sldMk cId="292266054" sldId="257"/>
            <ac:spMk id="40" creationId="{89D16701-DA76-4F72-BB63-E2C3FFBDFE0F}"/>
          </ac:spMkLst>
        </pc:spChg>
        <pc:spChg chg="add">
          <ac:chgData name="misty.richardson-W4626687" userId="S::w4626687@student.hccs.edu::750cf8ba-a7f5-4dc9-95c5-3509a4433d86" providerId="AD" clId="Web-{80314B37-B802-E899-7365-8BD4CD40B688}" dt="2024-02-03T15:39:11.762" v="195"/>
          <ac:spMkLst>
            <pc:docMk/>
            <pc:sldMk cId="292266054" sldId="257"/>
            <ac:spMk id="41" creationId="{1CC28BE1-9DC6-43FE-9582-39F091098D77}"/>
          </ac:spMkLst>
        </pc:spChg>
        <pc:grpChg chg="add">
          <ac:chgData name="misty.richardson-W4626687" userId="S::w4626687@student.hccs.edu::750cf8ba-a7f5-4dc9-95c5-3509a4433d86" providerId="AD" clId="Web-{80314B37-B802-E899-7365-8BD4CD40B688}" dt="2024-02-03T15:39:11.762" v="195"/>
          <ac:grpSpMkLst>
            <pc:docMk/>
            <pc:sldMk cId="292266054" sldId="257"/>
            <ac:grpSpMk id="21" creationId="{AF9AF3F3-CE0C-4125-BDD7-346487FA0B40}"/>
          </ac:grpSpMkLst>
        </pc:grpChg>
        <pc:grpChg chg="add">
          <ac:chgData name="misty.richardson-W4626687" userId="S::w4626687@student.hccs.edu::750cf8ba-a7f5-4dc9-95c5-3509a4433d86" providerId="AD" clId="Web-{80314B37-B802-E899-7365-8BD4CD40B688}" dt="2024-02-03T15:39:11.762" v="195"/>
          <ac:grpSpMkLst>
            <pc:docMk/>
            <pc:sldMk cId="292266054" sldId="257"/>
            <ac:grpSpMk id="37" creationId="{7CF625D3-71A3-4F30-A096-8EF334E959D0}"/>
          </ac:grpSpMkLst>
        </pc:grpChg>
        <pc:graphicFrameChg chg="add del">
          <ac:chgData name="misty.richardson-W4626687" userId="S::w4626687@student.hccs.edu::750cf8ba-a7f5-4dc9-95c5-3509a4433d86" providerId="AD" clId="Web-{80314B37-B802-E899-7365-8BD4CD40B688}" dt="2024-02-03T15:38:18.823" v="188"/>
          <ac:graphicFrameMkLst>
            <pc:docMk/>
            <pc:sldMk cId="292266054" sldId="257"/>
            <ac:graphicFrameMk id="5" creationId="{49C8EF1B-E39F-E13A-A0F3-FA904E677642}"/>
          </ac:graphicFrameMkLst>
        </pc:graphicFrameChg>
        <pc:graphicFrameChg chg="add">
          <ac:chgData name="misty.richardson-W4626687" userId="S::w4626687@student.hccs.edu::750cf8ba-a7f5-4dc9-95c5-3509a4433d86" providerId="AD" clId="Web-{80314B37-B802-E899-7365-8BD4CD40B688}" dt="2024-02-03T15:39:11.762" v="195"/>
          <ac:graphicFrameMkLst>
            <pc:docMk/>
            <pc:sldMk cId="292266054" sldId="257"/>
            <ac:graphicFrameMk id="42" creationId="{BB85DE5C-27BC-5903-9951-13FFEF38A544}"/>
          </ac:graphicFrameMkLst>
        </pc:graphicFrameChg>
        <pc:picChg chg="add del">
          <ac:chgData name="misty.richardson-W4626687" userId="S::w4626687@student.hccs.edu::750cf8ba-a7f5-4dc9-95c5-3509a4433d86" providerId="AD" clId="Web-{80314B37-B802-E899-7365-8BD4CD40B688}" dt="2024-02-03T15:38:24.792" v="190"/>
          <ac:picMkLst>
            <pc:docMk/>
            <pc:sldMk cId="292266054" sldId="257"/>
            <ac:picMk id="8" creationId="{16D994F3-872D-ECB5-E869-E946EB7656A0}"/>
          </ac:picMkLst>
        </pc:picChg>
        <pc:picChg chg="add del">
          <ac:chgData name="misty.richardson-W4626687" userId="S::w4626687@student.hccs.edu::750cf8ba-a7f5-4dc9-95c5-3509a4433d86" providerId="AD" clId="Web-{80314B37-B802-E899-7365-8BD4CD40B688}" dt="2024-02-03T15:38:58.965" v="192"/>
          <ac:picMkLst>
            <pc:docMk/>
            <pc:sldMk cId="292266054" sldId="257"/>
            <ac:picMk id="14" creationId="{E1A3CA18-6795-79C8-FE28-164D5FE9416F}"/>
          </ac:picMkLst>
        </pc:picChg>
        <pc:picChg chg="add del">
          <ac:chgData name="misty.richardson-W4626687" userId="S::w4626687@student.hccs.edu::750cf8ba-a7f5-4dc9-95c5-3509a4433d86" providerId="AD" clId="Web-{80314B37-B802-E899-7365-8BD4CD40B688}" dt="2024-02-03T15:39:11.731" v="194"/>
          <ac:picMkLst>
            <pc:docMk/>
            <pc:sldMk cId="292266054" sldId="257"/>
            <ac:picMk id="18" creationId="{E0157080-9AEC-22D8-BB8C-A754BC1AC3F9}"/>
          </ac:picMkLst>
        </pc:picChg>
      </pc:sldChg>
      <pc:sldChg chg="addSp delSp modSp mod setBg">
        <pc:chgData name="misty.richardson-W4626687" userId="S::w4626687@student.hccs.edu::750cf8ba-a7f5-4dc9-95c5-3509a4433d86" providerId="AD" clId="Web-{80314B37-B802-E899-7365-8BD4CD40B688}" dt="2024-02-03T15:37:30.400" v="183" actId="20577"/>
        <pc:sldMkLst>
          <pc:docMk/>
          <pc:sldMk cId="3621266159" sldId="258"/>
        </pc:sldMkLst>
        <pc:spChg chg="mod">
          <ac:chgData name="misty.richardson-W4626687" userId="S::w4626687@student.hccs.edu::750cf8ba-a7f5-4dc9-95c5-3509a4433d86" providerId="AD" clId="Web-{80314B37-B802-E899-7365-8BD4CD40B688}" dt="2024-02-03T15:35:55.351" v="168" actId="14100"/>
          <ac:spMkLst>
            <pc:docMk/>
            <pc:sldMk cId="3621266159" sldId="258"/>
            <ac:spMk id="2" creationId="{64787BB4-5F99-16C2-A4BF-C4213852593B}"/>
          </ac:spMkLst>
        </pc:spChg>
        <pc:spChg chg="mod">
          <ac:chgData name="misty.richardson-W4626687" userId="S::w4626687@student.hccs.edu::750cf8ba-a7f5-4dc9-95c5-3509a4433d86" providerId="AD" clId="Web-{80314B37-B802-E899-7365-8BD4CD40B688}" dt="2024-02-03T15:37:30.400" v="183" actId="20577"/>
          <ac:spMkLst>
            <pc:docMk/>
            <pc:sldMk cId="3621266159" sldId="258"/>
            <ac:spMk id="3" creationId="{7D08BA5C-00BE-3CD5-4BA8-18503D00923E}"/>
          </ac:spMkLst>
        </pc:spChg>
        <pc:spChg chg="add">
          <ac:chgData name="misty.richardson-W4626687" userId="S::w4626687@student.hccs.edu::750cf8ba-a7f5-4dc9-95c5-3509a4433d86" providerId="AD" clId="Web-{80314B37-B802-E899-7365-8BD4CD40B688}" dt="2024-02-03T15:34:29.114" v="160"/>
          <ac:spMkLst>
            <pc:docMk/>
            <pc:sldMk cId="3621266159" sldId="258"/>
            <ac:spMk id="14" creationId="{04812C46-200A-4DEB-A05E-3ED6C68C2387}"/>
          </ac:spMkLst>
        </pc:spChg>
        <pc:spChg chg="add">
          <ac:chgData name="misty.richardson-W4626687" userId="S::w4626687@student.hccs.edu::750cf8ba-a7f5-4dc9-95c5-3509a4433d86" providerId="AD" clId="Web-{80314B37-B802-E899-7365-8BD4CD40B688}" dt="2024-02-03T15:34:29.114" v="160"/>
          <ac:spMkLst>
            <pc:docMk/>
            <pc:sldMk cId="3621266159" sldId="258"/>
            <ac:spMk id="16" creationId="{D1EA859B-E555-4109-94F3-6700E046E008}"/>
          </ac:spMkLst>
        </pc:spChg>
        <pc:picChg chg="add mod ord">
          <ac:chgData name="misty.richardson-W4626687" userId="S::w4626687@student.hccs.edu::750cf8ba-a7f5-4dc9-95c5-3509a4433d86" providerId="AD" clId="Web-{80314B37-B802-E899-7365-8BD4CD40B688}" dt="2024-02-03T15:34:29.114" v="160"/>
          <ac:picMkLst>
            <pc:docMk/>
            <pc:sldMk cId="3621266159" sldId="258"/>
            <ac:picMk id="5" creationId="{A69B99A7-E332-955D-96AB-96EC88365D83}"/>
          </ac:picMkLst>
        </pc:picChg>
        <pc:cxnChg chg="add del">
          <ac:chgData name="misty.richardson-W4626687" userId="S::w4626687@student.hccs.edu::750cf8ba-a7f5-4dc9-95c5-3509a4433d86" providerId="AD" clId="Web-{80314B37-B802-E899-7365-8BD4CD40B688}" dt="2024-02-03T15:34:29.114" v="160"/>
          <ac:cxnSpMkLst>
            <pc:docMk/>
            <pc:sldMk cId="3621266159" sldId="258"/>
            <ac:cxnSpMk id="9" creationId="{1503BFE4-729B-D9D0-C17B-501E6AF1127A}"/>
          </ac:cxnSpMkLst>
        </pc:cxnChg>
      </pc:sldChg>
      <pc:sldChg chg="modSp">
        <pc:chgData name="misty.richardson-W4626687" userId="S::w4626687@student.hccs.edu::750cf8ba-a7f5-4dc9-95c5-3509a4433d86" providerId="AD" clId="Web-{80314B37-B802-E899-7365-8BD4CD40B688}" dt="2024-02-03T15:46:52.962" v="319" actId="20577"/>
        <pc:sldMkLst>
          <pc:docMk/>
          <pc:sldMk cId="2443344932" sldId="269"/>
        </pc:sldMkLst>
        <pc:spChg chg="mod">
          <ac:chgData name="misty.richardson-W4626687" userId="S::w4626687@student.hccs.edu::750cf8ba-a7f5-4dc9-95c5-3509a4433d86" providerId="AD" clId="Web-{80314B37-B802-E899-7365-8BD4CD40B688}" dt="2024-02-03T15:46:52.962" v="319" actId="20577"/>
          <ac:spMkLst>
            <pc:docMk/>
            <pc:sldMk cId="2443344932" sldId="269"/>
            <ac:spMk id="3" creationId="{07400B7C-058E-1601-555B-4A42D51A9324}"/>
          </ac:spMkLst>
        </pc:spChg>
      </pc:sldChg>
      <pc:sldChg chg="addSp modSp mod ord setBg">
        <pc:chgData name="misty.richardson-W4626687" userId="S::w4626687@student.hccs.edu::750cf8ba-a7f5-4dc9-95c5-3509a4433d86" providerId="AD" clId="Web-{80314B37-B802-E899-7365-8BD4CD40B688}" dt="2024-02-03T15:18:11.089" v="123" actId="20577"/>
        <pc:sldMkLst>
          <pc:docMk/>
          <pc:sldMk cId="618673549" sldId="270"/>
        </pc:sldMkLst>
        <pc:spChg chg="mod">
          <ac:chgData name="misty.richardson-W4626687" userId="S::w4626687@student.hccs.edu::750cf8ba-a7f5-4dc9-95c5-3509a4433d86" providerId="AD" clId="Web-{80314B37-B802-E899-7365-8BD4CD40B688}" dt="2024-02-03T15:17:26.994" v="118" actId="20577"/>
          <ac:spMkLst>
            <pc:docMk/>
            <pc:sldMk cId="618673549" sldId="270"/>
            <ac:spMk id="2" creationId="{307629AA-77AB-9DF1-08E5-C0D0B5455EA6}"/>
          </ac:spMkLst>
        </pc:spChg>
        <pc:spChg chg="mod">
          <ac:chgData name="misty.richardson-W4626687" userId="S::w4626687@student.hccs.edu::750cf8ba-a7f5-4dc9-95c5-3509a4433d86" providerId="AD" clId="Web-{80314B37-B802-E899-7365-8BD4CD40B688}" dt="2024-02-03T15:18:11.089" v="123" actId="20577"/>
          <ac:spMkLst>
            <pc:docMk/>
            <pc:sldMk cId="618673549" sldId="270"/>
            <ac:spMk id="3" creationId="{2FC2A0A4-3F79-212A-1AE7-A87FF02CF23C}"/>
          </ac:spMkLst>
        </pc:spChg>
        <pc:spChg chg="add">
          <ac:chgData name="misty.richardson-W4626687" userId="S::w4626687@student.hccs.edu::750cf8ba-a7f5-4dc9-95c5-3509a4433d86" providerId="AD" clId="Web-{80314B37-B802-E899-7365-8BD4CD40B688}" dt="2024-02-03T15:14:29.911" v="85"/>
          <ac:spMkLst>
            <pc:docMk/>
            <pc:sldMk cId="618673549" sldId="270"/>
            <ac:spMk id="9" creationId="{C0763A76-9F1C-4FC5-82B7-DD475DA461B2}"/>
          </ac:spMkLst>
        </pc:spChg>
        <pc:spChg chg="add">
          <ac:chgData name="misty.richardson-W4626687" userId="S::w4626687@student.hccs.edu::750cf8ba-a7f5-4dc9-95c5-3509a4433d86" providerId="AD" clId="Web-{80314B37-B802-E899-7365-8BD4CD40B688}" dt="2024-02-03T15:14:29.911" v="85"/>
          <ac:spMkLst>
            <pc:docMk/>
            <pc:sldMk cId="618673549" sldId="270"/>
            <ac:spMk id="11" creationId="{E81BF4F6-F2CF-4984-9D14-D6966D92F99F}"/>
          </ac:spMkLst>
        </pc:spChg>
        <pc:picChg chg="add">
          <ac:chgData name="misty.richardson-W4626687" userId="S::w4626687@student.hccs.edu::750cf8ba-a7f5-4dc9-95c5-3509a4433d86" providerId="AD" clId="Web-{80314B37-B802-E899-7365-8BD4CD40B688}" dt="2024-02-03T15:14:29.911" v="85"/>
          <ac:picMkLst>
            <pc:docMk/>
            <pc:sldMk cId="618673549" sldId="270"/>
            <ac:picMk id="5" creationId="{1D77420F-6C8C-6DDF-D797-C419E62A51D9}"/>
          </ac:picMkLst>
        </pc:picChg>
      </pc:sldChg>
    </pc:docChg>
  </pc:docChgLst>
  <pc:docChgLst>
    <pc:chgData name="ambalika.rajendran-W216127896" userId="S::w216127896@student.hccs.edu::faa03710-368b-4c38-a4c2-894a69e852f3" providerId="AD" clId="Web-{F41D994F-D6A7-34FB-9CB5-F1C5E2524D11}"/>
    <pc:docChg chg="modSld">
      <pc:chgData name="ambalika.rajendran-W216127896" userId="S::w216127896@student.hccs.edu::faa03710-368b-4c38-a4c2-894a69e852f3" providerId="AD" clId="Web-{F41D994F-D6A7-34FB-9CB5-F1C5E2524D11}" dt="2024-02-05T16:56:31.854" v="0"/>
      <pc:docMkLst>
        <pc:docMk/>
      </pc:docMkLst>
      <pc:sldChg chg="addSp modSp mod setBg">
        <pc:chgData name="ambalika.rajendran-W216127896" userId="S::w216127896@student.hccs.edu::faa03710-368b-4c38-a4c2-894a69e852f3" providerId="AD" clId="Web-{F41D994F-D6A7-34FB-9CB5-F1C5E2524D11}" dt="2024-02-05T16:56:31.854" v="0"/>
        <pc:sldMkLst>
          <pc:docMk/>
          <pc:sldMk cId="2443344932" sldId="269"/>
        </pc:sldMkLst>
        <pc:spChg chg="mod">
          <ac:chgData name="ambalika.rajendran-W216127896" userId="S::w216127896@student.hccs.edu::faa03710-368b-4c38-a4c2-894a69e852f3" providerId="AD" clId="Web-{F41D994F-D6A7-34FB-9CB5-F1C5E2524D11}" dt="2024-02-05T16:56:31.854" v="0"/>
          <ac:spMkLst>
            <pc:docMk/>
            <pc:sldMk cId="2443344932" sldId="269"/>
            <ac:spMk id="2" creationId="{A7319AD2-8CEB-F357-0CE5-EAD36D62D50A}"/>
          </ac:spMkLst>
        </pc:spChg>
        <pc:spChg chg="mod">
          <ac:chgData name="ambalika.rajendran-W216127896" userId="S::w216127896@student.hccs.edu::faa03710-368b-4c38-a4c2-894a69e852f3" providerId="AD" clId="Web-{F41D994F-D6A7-34FB-9CB5-F1C5E2524D11}" dt="2024-02-05T16:56:31.854" v="0"/>
          <ac:spMkLst>
            <pc:docMk/>
            <pc:sldMk cId="2443344932" sldId="269"/>
            <ac:spMk id="3" creationId="{07400B7C-058E-1601-555B-4A42D51A9324}"/>
          </ac:spMkLst>
        </pc:spChg>
        <pc:spChg chg="add">
          <ac:chgData name="ambalika.rajendran-W216127896" userId="S::w216127896@student.hccs.edu::faa03710-368b-4c38-a4c2-894a69e852f3" providerId="AD" clId="Web-{F41D994F-D6A7-34FB-9CB5-F1C5E2524D11}" dt="2024-02-05T16:56:31.854" v="0"/>
          <ac:spMkLst>
            <pc:docMk/>
            <pc:sldMk cId="2443344932" sldId="269"/>
            <ac:spMk id="9" creationId="{3ECBE1F1-D69B-4AFA-ABD5-8E41720EF6DE}"/>
          </ac:spMkLst>
        </pc:spChg>
        <pc:spChg chg="add">
          <ac:chgData name="ambalika.rajendran-W216127896" userId="S::w216127896@student.hccs.edu::faa03710-368b-4c38-a4c2-894a69e852f3" providerId="AD" clId="Web-{F41D994F-D6A7-34FB-9CB5-F1C5E2524D11}" dt="2024-02-05T16:56:31.854" v="0"/>
          <ac:spMkLst>
            <pc:docMk/>
            <pc:sldMk cId="2443344932" sldId="269"/>
            <ac:spMk id="11" creationId="{603A6265-E10C-4B85-9C20-E75FCAF9CC63}"/>
          </ac:spMkLst>
        </pc:spChg>
        <pc:picChg chg="add">
          <ac:chgData name="ambalika.rajendran-W216127896" userId="S::w216127896@student.hccs.edu::faa03710-368b-4c38-a4c2-894a69e852f3" providerId="AD" clId="Web-{F41D994F-D6A7-34FB-9CB5-F1C5E2524D11}" dt="2024-02-05T16:56:31.854" v="0"/>
          <ac:picMkLst>
            <pc:docMk/>
            <pc:sldMk cId="2443344932" sldId="269"/>
            <ac:picMk id="5" creationId="{30BBD27E-269D-E568-8F59-36C3123E94BF}"/>
          </ac:picMkLst>
        </pc:picChg>
      </pc:sldChg>
    </pc:docChg>
  </pc:docChgLst>
  <pc:docChgLst>
    <pc:chgData name="zaidtahir.jamil-W208791511" userId="S::w208791511@student.hccs.edu::d97bd1c0-5c68-47bf-bc88-85f4da064a04" providerId="AD" clId="Web-{C11F58B2-03CE-4067-8807-A1244C1A2E26}"/>
    <pc:docChg chg="modSld">
      <pc:chgData name="zaidtahir.jamil-W208791511" userId="S::w208791511@student.hccs.edu::d97bd1c0-5c68-47bf-bc88-85f4da064a04" providerId="AD" clId="Web-{C11F58B2-03CE-4067-8807-A1244C1A2E26}" dt="2024-02-07T05:19:26.697" v="33"/>
      <pc:docMkLst>
        <pc:docMk/>
      </pc:docMkLst>
      <pc:sldChg chg="addSp modSp mod setBg">
        <pc:chgData name="zaidtahir.jamil-W208791511" userId="S::w208791511@student.hccs.edu::d97bd1c0-5c68-47bf-bc88-85f4da064a04" providerId="AD" clId="Web-{C11F58B2-03CE-4067-8807-A1244C1A2E26}" dt="2024-02-07T05:19:26.697" v="33"/>
        <pc:sldMkLst>
          <pc:docMk/>
          <pc:sldMk cId="3236095321" sldId="266"/>
        </pc:sldMkLst>
        <pc:spChg chg="mod">
          <ac:chgData name="zaidtahir.jamil-W208791511" userId="S::w208791511@student.hccs.edu::d97bd1c0-5c68-47bf-bc88-85f4da064a04" providerId="AD" clId="Web-{C11F58B2-03CE-4067-8807-A1244C1A2E26}" dt="2024-02-07T05:19:26.697" v="33"/>
          <ac:spMkLst>
            <pc:docMk/>
            <pc:sldMk cId="3236095321" sldId="266"/>
            <ac:spMk id="2" creationId="{8B3CEF2B-5FEB-EC94-814F-BEFA62AA93E3}"/>
          </ac:spMkLst>
        </pc:spChg>
        <pc:spChg chg="mod">
          <ac:chgData name="zaidtahir.jamil-W208791511" userId="S::w208791511@student.hccs.edu::d97bd1c0-5c68-47bf-bc88-85f4da064a04" providerId="AD" clId="Web-{C11F58B2-03CE-4067-8807-A1244C1A2E26}" dt="2024-02-07T05:19:26.697" v="33"/>
          <ac:spMkLst>
            <pc:docMk/>
            <pc:sldMk cId="3236095321" sldId="266"/>
            <ac:spMk id="3" creationId="{90D8DDF9-B0AF-993A-05C5-8CF700791371}"/>
          </ac:spMkLst>
        </pc:spChg>
        <pc:spChg chg="add">
          <ac:chgData name="zaidtahir.jamil-W208791511" userId="S::w208791511@student.hccs.edu::d97bd1c0-5c68-47bf-bc88-85f4da064a04" providerId="AD" clId="Web-{C11F58B2-03CE-4067-8807-A1244C1A2E26}" dt="2024-02-07T05:19:26.697" v="33"/>
          <ac:spMkLst>
            <pc:docMk/>
            <pc:sldMk cId="3236095321" sldId="266"/>
            <ac:spMk id="8" creationId="{C9A36457-A5F4-4103-A443-02581C09185B}"/>
          </ac:spMkLst>
        </pc:spChg>
        <pc:spChg chg="add">
          <ac:chgData name="zaidtahir.jamil-W208791511" userId="S::w208791511@student.hccs.edu::d97bd1c0-5c68-47bf-bc88-85f4da064a04" providerId="AD" clId="Web-{C11F58B2-03CE-4067-8807-A1244C1A2E26}" dt="2024-02-07T05:19:26.697" v="33"/>
          <ac:spMkLst>
            <pc:docMk/>
            <pc:sldMk cId="3236095321" sldId="266"/>
            <ac:spMk id="10" creationId="{DC5FB7E8-B636-40FA-BE8D-48145C0F5C57}"/>
          </ac:spMkLst>
        </pc:spChg>
        <pc:spChg chg="add">
          <ac:chgData name="zaidtahir.jamil-W208791511" userId="S::w208791511@student.hccs.edu::d97bd1c0-5c68-47bf-bc88-85f4da064a04" providerId="AD" clId="Web-{C11F58B2-03CE-4067-8807-A1244C1A2E26}" dt="2024-02-07T05:19:26.697" v="33"/>
          <ac:spMkLst>
            <pc:docMk/>
            <pc:sldMk cId="3236095321" sldId="266"/>
            <ac:spMk id="12" creationId="{142DCE2C-2863-46FA-9BE7-24365A24D9BA}"/>
          </ac:spMkLst>
        </pc:spChg>
      </pc:sldChg>
      <pc:sldChg chg="addSp delSp modSp mod setBg">
        <pc:chgData name="zaidtahir.jamil-W208791511" userId="S::w208791511@student.hccs.edu::d97bd1c0-5c68-47bf-bc88-85f4da064a04" providerId="AD" clId="Web-{C11F58B2-03CE-4067-8807-A1244C1A2E26}" dt="2024-02-07T05:18:08.117" v="30" actId="1076"/>
        <pc:sldMkLst>
          <pc:docMk/>
          <pc:sldMk cId="742494757" sldId="267"/>
        </pc:sldMkLst>
        <pc:spChg chg="mod">
          <ac:chgData name="zaidtahir.jamil-W208791511" userId="S::w208791511@student.hccs.edu::d97bd1c0-5c68-47bf-bc88-85f4da064a04" providerId="AD" clId="Web-{C11F58B2-03CE-4067-8807-A1244C1A2E26}" dt="2024-02-07T05:17:01.006" v="14"/>
          <ac:spMkLst>
            <pc:docMk/>
            <pc:sldMk cId="742494757" sldId="267"/>
            <ac:spMk id="2" creationId="{F42DA3EA-D8CC-64E5-EDEF-314910D98579}"/>
          </ac:spMkLst>
        </pc:spChg>
        <pc:spChg chg="mod">
          <ac:chgData name="zaidtahir.jamil-W208791511" userId="S::w208791511@student.hccs.edu::d97bd1c0-5c68-47bf-bc88-85f4da064a04" providerId="AD" clId="Web-{C11F58B2-03CE-4067-8807-A1244C1A2E26}" dt="2024-02-07T05:17:59.335" v="28" actId="20577"/>
          <ac:spMkLst>
            <pc:docMk/>
            <pc:sldMk cId="742494757" sldId="267"/>
            <ac:spMk id="3" creationId="{B69B3274-0785-8996-19D1-512A94197840}"/>
          </ac:spMkLst>
        </pc:spChg>
        <pc:spChg chg="add del">
          <ac:chgData name="zaidtahir.jamil-W208791511" userId="S::w208791511@student.hccs.edu::d97bd1c0-5c68-47bf-bc88-85f4da064a04" providerId="AD" clId="Web-{C11F58B2-03CE-4067-8807-A1244C1A2E26}" dt="2024-02-07T05:16:58.459" v="11"/>
          <ac:spMkLst>
            <pc:docMk/>
            <pc:sldMk cId="742494757" sldId="267"/>
            <ac:spMk id="9" creationId="{7FF47CB7-972F-479F-A36D-9E72D26EC8DA}"/>
          </ac:spMkLst>
        </pc:spChg>
        <pc:spChg chg="add del">
          <ac:chgData name="zaidtahir.jamil-W208791511" userId="S::w208791511@student.hccs.edu::d97bd1c0-5c68-47bf-bc88-85f4da064a04" providerId="AD" clId="Web-{C11F58B2-03CE-4067-8807-A1244C1A2E26}" dt="2024-02-07T05:16:58.459" v="11"/>
          <ac:spMkLst>
            <pc:docMk/>
            <pc:sldMk cId="742494757" sldId="267"/>
            <ac:spMk id="11" creationId="{0D153B68-5844-490D-8E67-F616D6D721CA}"/>
          </ac:spMkLst>
        </pc:spChg>
        <pc:spChg chg="add del">
          <ac:chgData name="zaidtahir.jamil-W208791511" userId="S::w208791511@student.hccs.edu::d97bd1c0-5c68-47bf-bc88-85f4da064a04" providerId="AD" clId="Web-{C11F58B2-03CE-4067-8807-A1244C1A2E26}" dt="2024-02-07T05:16:58.459" v="11"/>
          <ac:spMkLst>
            <pc:docMk/>
            <pc:sldMk cId="742494757" sldId="267"/>
            <ac:spMk id="13" creationId="{9A0D773F-7A7D-4DBB-9DEA-86BB8B8F4BC8}"/>
          </ac:spMkLst>
        </pc:spChg>
        <pc:spChg chg="add del">
          <ac:chgData name="zaidtahir.jamil-W208791511" userId="S::w208791511@student.hccs.edu::d97bd1c0-5c68-47bf-bc88-85f4da064a04" providerId="AD" clId="Web-{C11F58B2-03CE-4067-8807-A1244C1A2E26}" dt="2024-02-07T05:17:00.943" v="13"/>
          <ac:spMkLst>
            <pc:docMk/>
            <pc:sldMk cId="742494757" sldId="267"/>
            <ac:spMk id="15" creationId="{F821940F-7A1D-4ACC-85B4-A932898ABB37}"/>
          </ac:spMkLst>
        </pc:spChg>
        <pc:spChg chg="add del">
          <ac:chgData name="zaidtahir.jamil-W208791511" userId="S::w208791511@student.hccs.edu::d97bd1c0-5c68-47bf-bc88-85f4da064a04" providerId="AD" clId="Web-{C11F58B2-03CE-4067-8807-A1244C1A2E26}" dt="2024-02-07T05:17:00.943" v="13"/>
          <ac:spMkLst>
            <pc:docMk/>
            <pc:sldMk cId="742494757" sldId="267"/>
            <ac:spMk id="16" creationId="{16674508-81D3-48CF-96BF-7FC60EAA572A}"/>
          </ac:spMkLst>
        </pc:spChg>
        <pc:spChg chg="add">
          <ac:chgData name="zaidtahir.jamil-W208791511" userId="S::w208791511@student.hccs.edu::d97bd1c0-5c68-47bf-bc88-85f4da064a04" providerId="AD" clId="Web-{C11F58B2-03CE-4067-8807-A1244C1A2E26}" dt="2024-02-07T05:17:01.006" v="14"/>
          <ac:spMkLst>
            <pc:docMk/>
            <pc:sldMk cId="742494757" sldId="267"/>
            <ac:spMk id="18" creationId="{7FF47CB7-972F-479F-A36D-9E72D26EC8DA}"/>
          </ac:spMkLst>
        </pc:spChg>
        <pc:spChg chg="add">
          <ac:chgData name="zaidtahir.jamil-W208791511" userId="S::w208791511@student.hccs.edu::d97bd1c0-5c68-47bf-bc88-85f4da064a04" providerId="AD" clId="Web-{C11F58B2-03CE-4067-8807-A1244C1A2E26}" dt="2024-02-07T05:17:01.006" v="14"/>
          <ac:spMkLst>
            <pc:docMk/>
            <pc:sldMk cId="742494757" sldId="267"/>
            <ac:spMk id="19" creationId="{0D153B68-5844-490D-8E67-F616D6D721CA}"/>
          </ac:spMkLst>
        </pc:spChg>
        <pc:spChg chg="add">
          <ac:chgData name="zaidtahir.jamil-W208791511" userId="S::w208791511@student.hccs.edu::d97bd1c0-5c68-47bf-bc88-85f4da064a04" providerId="AD" clId="Web-{C11F58B2-03CE-4067-8807-A1244C1A2E26}" dt="2024-02-07T05:17:01.006" v="14"/>
          <ac:spMkLst>
            <pc:docMk/>
            <pc:sldMk cId="742494757" sldId="267"/>
            <ac:spMk id="20" creationId="{9A0D773F-7A7D-4DBB-9DEA-86BB8B8F4BC8}"/>
          </ac:spMkLst>
        </pc:spChg>
        <pc:picChg chg="add mod">
          <ac:chgData name="zaidtahir.jamil-W208791511" userId="S::w208791511@student.hccs.edu::d97bd1c0-5c68-47bf-bc88-85f4da064a04" providerId="AD" clId="Web-{C11F58B2-03CE-4067-8807-A1244C1A2E26}" dt="2024-02-07T05:18:08.117" v="30" actId="1076"/>
          <ac:picMkLst>
            <pc:docMk/>
            <pc:sldMk cId="742494757" sldId="267"/>
            <ac:picMk id="4" creationId="{C9B92DBE-8F93-7FAA-32E2-FDBDA1997FCF}"/>
          </ac:picMkLst>
        </pc:picChg>
      </pc:sldChg>
      <pc:sldChg chg="addSp modSp mod setBg">
        <pc:chgData name="zaidtahir.jamil-W208791511" userId="S::w208791511@student.hccs.edu::d97bd1c0-5c68-47bf-bc88-85f4da064a04" providerId="AD" clId="Web-{C11F58B2-03CE-4067-8807-A1244C1A2E26}" dt="2024-02-07T05:19:11.071" v="32"/>
        <pc:sldMkLst>
          <pc:docMk/>
          <pc:sldMk cId="1296843966" sldId="268"/>
        </pc:sldMkLst>
        <pc:spChg chg="mod">
          <ac:chgData name="zaidtahir.jamil-W208791511" userId="S::w208791511@student.hccs.edu::d97bd1c0-5c68-47bf-bc88-85f4da064a04" providerId="AD" clId="Web-{C11F58B2-03CE-4067-8807-A1244C1A2E26}" dt="2024-02-07T05:19:11.071" v="32"/>
          <ac:spMkLst>
            <pc:docMk/>
            <pc:sldMk cId="1296843966" sldId="268"/>
            <ac:spMk id="2" creationId="{11956924-B3F5-7A6D-EBBC-1EC10130A90F}"/>
          </ac:spMkLst>
        </pc:spChg>
        <pc:spChg chg="mod">
          <ac:chgData name="zaidtahir.jamil-W208791511" userId="S::w208791511@student.hccs.edu::d97bd1c0-5c68-47bf-bc88-85f4da064a04" providerId="AD" clId="Web-{C11F58B2-03CE-4067-8807-A1244C1A2E26}" dt="2024-02-07T05:19:11.071" v="32"/>
          <ac:spMkLst>
            <pc:docMk/>
            <pc:sldMk cId="1296843966" sldId="268"/>
            <ac:spMk id="3" creationId="{06E87991-291E-F524-A3B9-023310E6C72E}"/>
          </ac:spMkLst>
        </pc:spChg>
        <pc:spChg chg="add">
          <ac:chgData name="zaidtahir.jamil-W208791511" userId="S::w208791511@student.hccs.edu::d97bd1c0-5c68-47bf-bc88-85f4da064a04" providerId="AD" clId="Web-{C11F58B2-03CE-4067-8807-A1244C1A2E26}" dt="2024-02-07T05:19:11.071" v="32"/>
          <ac:spMkLst>
            <pc:docMk/>
            <pc:sldMk cId="1296843966" sldId="268"/>
            <ac:spMk id="9" creationId="{7FF47CB7-972F-479F-A36D-9E72D26EC8DA}"/>
          </ac:spMkLst>
        </pc:spChg>
        <pc:spChg chg="add">
          <ac:chgData name="zaidtahir.jamil-W208791511" userId="S::w208791511@student.hccs.edu::d97bd1c0-5c68-47bf-bc88-85f4da064a04" providerId="AD" clId="Web-{C11F58B2-03CE-4067-8807-A1244C1A2E26}" dt="2024-02-07T05:19:11.071" v="32"/>
          <ac:spMkLst>
            <pc:docMk/>
            <pc:sldMk cId="1296843966" sldId="268"/>
            <ac:spMk id="11" creationId="{0D153B68-5844-490D-8E67-F616D6D721CA}"/>
          </ac:spMkLst>
        </pc:spChg>
        <pc:spChg chg="add">
          <ac:chgData name="zaidtahir.jamil-W208791511" userId="S::w208791511@student.hccs.edu::d97bd1c0-5c68-47bf-bc88-85f4da064a04" providerId="AD" clId="Web-{C11F58B2-03CE-4067-8807-A1244C1A2E26}" dt="2024-02-07T05:19:11.071" v="32"/>
          <ac:spMkLst>
            <pc:docMk/>
            <pc:sldMk cId="1296843966" sldId="268"/>
            <ac:spMk id="13" creationId="{9A0D773F-7A7D-4DBB-9DEA-86BB8B8F4BC8}"/>
          </ac:spMkLst>
        </pc:spChg>
        <pc:picChg chg="add mod">
          <ac:chgData name="zaidtahir.jamil-W208791511" userId="S::w208791511@student.hccs.edu::d97bd1c0-5c68-47bf-bc88-85f4da064a04" providerId="AD" clId="Web-{C11F58B2-03CE-4067-8807-A1244C1A2E26}" dt="2024-02-07T05:19:11.071" v="32"/>
          <ac:picMkLst>
            <pc:docMk/>
            <pc:sldMk cId="1296843966" sldId="268"/>
            <ac:picMk id="4" creationId="{883845FF-C2CC-EED9-8717-06D8F36D2F98}"/>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460CFD-DE92-473B-B286-18CC0B3E5A3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E772224-6A94-41C7-83FC-89FFDAF2B4C0}">
      <dgm:prSet/>
      <dgm:spPr/>
      <dgm:t>
        <a:bodyPr/>
        <a:lstStyle/>
        <a:p>
          <a:r>
            <a:rPr lang="en-US"/>
            <a:t>Internal Data</a:t>
          </a:r>
        </a:p>
      </dgm:t>
    </dgm:pt>
    <dgm:pt modelId="{C1502BFF-112B-4765-9F26-7555AE09C6B7}" type="parTrans" cxnId="{F146216A-5619-4F46-B771-A897895D0542}">
      <dgm:prSet/>
      <dgm:spPr/>
      <dgm:t>
        <a:bodyPr/>
        <a:lstStyle/>
        <a:p>
          <a:endParaRPr lang="en-US"/>
        </a:p>
      </dgm:t>
    </dgm:pt>
    <dgm:pt modelId="{D1483B51-CBD9-4257-9086-2C140C88A99A}" type="sibTrans" cxnId="{F146216A-5619-4F46-B771-A897895D0542}">
      <dgm:prSet/>
      <dgm:spPr/>
      <dgm:t>
        <a:bodyPr/>
        <a:lstStyle/>
        <a:p>
          <a:endParaRPr lang="en-US"/>
        </a:p>
      </dgm:t>
    </dgm:pt>
    <dgm:pt modelId="{B21584A3-5350-47F4-8D94-D77A46862A44}">
      <dgm:prSet/>
      <dgm:spPr/>
      <dgm:t>
        <a:bodyPr/>
        <a:lstStyle/>
        <a:p>
          <a:r>
            <a:rPr lang="en-US"/>
            <a:t>External Date</a:t>
          </a:r>
        </a:p>
      </dgm:t>
    </dgm:pt>
    <dgm:pt modelId="{906FBA4C-B928-4E0F-8B42-A7432E71EA76}" type="parTrans" cxnId="{AE9C782A-E6F7-4611-9E06-FD7EF3243572}">
      <dgm:prSet/>
      <dgm:spPr/>
      <dgm:t>
        <a:bodyPr/>
        <a:lstStyle/>
        <a:p>
          <a:endParaRPr lang="en-US"/>
        </a:p>
      </dgm:t>
    </dgm:pt>
    <dgm:pt modelId="{20A1E93B-56AF-41FA-8EEC-C7E585EFAAA1}" type="sibTrans" cxnId="{AE9C782A-E6F7-4611-9E06-FD7EF3243572}">
      <dgm:prSet/>
      <dgm:spPr/>
      <dgm:t>
        <a:bodyPr/>
        <a:lstStyle/>
        <a:p>
          <a:endParaRPr lang="en-US"/>
        </a:p>
      </dgm:t>
    </dgm:pt>
    <dgm:pt modelId="{7A6E5D43-A198-481B-9227-516941C25403}">
      <dgm:prSet/>
      <dgm:spPr/>
      <dgm:t>
        <a:bodyPr/>
        <a:lstStyle/>
        <a:p>
          <a:r>
            <a:rPr lang="en-US"/>
            <a:t>Data collection methods</a:t>
          </a:r>
        </a:p>
      </dgm:t>
    </dgm:pt>
    <dgm:pt modelId="{835911ED-1419-4CC1-8DD4-DA04CF43EE8E}" type="parTrans" cxnId="{625537B1-A6D2-4F86-8F6A-D8862796F5A5}">
      <dgm:prSet/>
      <dgm:spPr/>
      <dgm:t>
        <a:bodyPr/>
        <a:lstStyle/>
        <a:p>
          <a:endParaRPr lang="en-US"/>
        </a:p>
      </dgm:t>
    </dgm:pt>
    <dgm:pt modelId="{EE6A8BDC-D228-41D5-99EE-9BD2E8E00B8E}" type="sibTrans" cxnId="{625537B1-A6D2-4F86-8F6A-D8862796F5A5}">
      <dgm:prSet/>
      <dgm:spPr/>
      <dgm:t>
        <a:bodyPr/>
        <a:lstStyle/>
        <a:p>
          <a:endParaRPr lang="en-US"/>
        </a:p>
      </dgm:t>
    </dgm:pt>
    <dgm:pt modelId="{B1FBE0DC-5072-41E5-B4AA-5EE2C90B2C02}">
      <dgm:prSet/>
      <dgm:spPr/>
      <dgm:t>
        <a:bodyPr/>
        <a:lstStyle/>
        <a:p>
          <a:r>
            <a:rPr lang="en-US"/>
            <a:t>Data collection tools, technologies, and processing</a:t>
          </a:r>
        </a:p>
      </dgm:t>
    </dgm:pt>
    <dgm:pt modelId="{43F2DA53-AC15-422F-AF4F-BE792BFF268B}" type="parTrans" cxnId="{74E593F9-BB07-4F08-AA77-CA8363186EE4}">
      <dgm:prSet/>
      <dgm:spPr/>
      <dgm:t>
        <a:bodyPr/>
        <a:lstStyle/>
        <a:p>
          <a:endParaRPr lang="en-US"/>
        </a:p>
      </dgm:t>
    </dgm:pt>
    <dgm:pt modelId="{2D72DD44-70EF-4EC9-9212-72CAB2694161}" type="sibTrans" cxnId="{74E593F9-BB07-4F08-AA77-CA8363186EE4}">
      <dgm:prSet/>
      <dgm:spPr/>
      <dgm:t>
        <a:bodyPr/>
        <a:lstStyle/>
        <a:p>
          <a:endParaRPr lang="en-US"/>
        </a:p>
      </dgm:t>
    </dgm:pt>
    <dgm:pt modelId="{FD5A77BB-CC10-4D45-A8A0-F6785ECA6392}" type="pres">
      <dgm:prSet presAssocID="{A2460CFD-DE92-473B-B286-18CC0B3E5A3B}" presName="root" presStyleCnt="0">
        <dgm:presLayoutVars>
          <dgm:dir/>
          <dgm:resizeHandles val="exact"/>
        </dgm:presLayoutVars>
      </dgm:prSet>
      <dgm:spPr/>
    </dgm:pt>
    <dgm:pt modelId="{7D028C1A-2EF9-4B1A-865D-A3BDE4CCDF84}" type="pres">
      <dgm:prSet presAssocID="{2E772224-6A94-41C7-83FC-89FFDAF2B4C0}" presName="compNode" presStyleCnt="0"/>
      <dgm:spPr/>
    </dgm:pt>
    <dgm:pt modelId="{B61F364B-230D-4CE9-9162-8B041D8C8C58}" type="pres">
      <dgm:prSet presAssocID="{2E772224-6A94-41C7-83FC-89FFDAF2B4C0}" presName="bgRect" presStyleLbl="bgShp" presStyleIdx="0" presStyleCnt="4"/>
      <dgm:spPr/>
    </dgm:pt>
    <dgm:pt modelId="{AE7BC9F9-D7B2-4366-9326-BAF374A4D4EA}" type="pres">
      <dgm:prSet presAssocID="{2E772224-6A94-41C7-83FC-89FFDAF2B4C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16ECA425-BD35-43B7-87DB-67FE41980F34}" type="pres">
      <dgm:prSet presAssocID="{2E772224-6A94-41C7-83FC-89FFDAF2B4C0}" presName="spaceRect" presStyleCnt="0"/>
      <dgm:spPr/>
    </dgm:pt>
    <dgm:pt modelId="{D80D2898-EFC4-40D2-866A-E1B766C4A102}" type="pres">
      <dgm:prSet presAssocID="{2E772224-6A94-41C7-83FC-89FFDAF2B4C0}" presName="parTx" presStyleLbl="revTx" presStyleIdx="0" presStyleCnt="4">
        <dgm:presLayoutVars>
          <dgm:chMax val="0"/>
          <dgm:chPref val="0"/>
        </dgm:presLayoutVars>
      </dgm:prSet>
      <dgm:spPr/>
    </dgm:pt>
    <dgm:pt modelId="{82741D08-E7C1-4003-8422-AE656323B6AC}" type="pres">
      <dgm:prSet presAssocID="{D1483B51-CBD9-4257-9086-2C140C88A99A}" presName="sibTrans" presStyleCnt="0"/>
      <dgm:spPr/>
    </dgm:pt>
    <dgm:pt modelId="{75B4E687-C5B9-4F94-B7C2-DD48F3BE2F06}" type="pres">
      <dgm:prSet presAssocID="{B21584A3-5350-47F4-8D94-D77A46862A44}" presName="compNode" presStyleCnt="0"/>
      <dgm:spPr/>
    </dgm:pt>
    <dgm:pt modelId="{FBB21EDA-A589-4F01-9565-5B3983BC1A07}" type="pres">
      <dgm:prSet presAssocID="{B21584A3-5350-47F4-8D94-D77A46862A44}" presName="bgRect" presStyleLbl="bgShp" presStyleIdx="1" presStyleCnt="4"/>
      <dgm:spPr/>
    </dgm:pt>
    <dgm:pt modelId="{78FB7C7C-B9E4-4DC2-AB77-274955F8E6B9}" type="pres">
      <dgm:prSet presAssocID="{B21584A3-5350-47F4-8D94-D77A46862A4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780DA820-1FA1-4EE8-8E74-36532B27206B}" type="pres">
      <dgm:prSet presAssocID="{B21584A3-5350-47F4-8D94-D77A46862A44}" presName="spaceRect" presStyleCnt="0"/>
      <dgm:spPr/>
    </dgm:pt>
    <dgm:pt modelId="{6EFD1A3A-B5B4-4AD5-ADD0-ED8CB32E3B7B}" type="pres">
      <dgm:prSet presAssocID="{B21584A3-5350-47F4-8D94-D77A46862A44}" presName="parTx" presStyleLbl="revTx" presStyleIdx="1" presStyleCnt="4">
        <dgm:presLayoutVars>
          <dgm:chMax val="0"/>
          <dgm:chPref val="0"/>
        </dgm:presLayoutVars>
      </dgm:prSet>
      <dgm:spPr/>
    </dgm:pt>
    <dgm:pt modelId="{5E931FF2-92EC-40F8-A106-A7C330A240FC}" type="pres">
      <dgm:prSet presAssocID="{20A1E93B-56AF-41FA-8EEC-C7E585EFAAA1}" presName="sibTrans" presStyleCnt="0"/>
      <dgm:spPr/>
    </dgm:pt>
    <dgm:pt modelId="{EF74A08C-2D23-48C4-9435-2E9E10E6EEBD}" type="pres">
      <dgm:prSet presAssocID="{7A6E5D43-A198-481B-9227-516941C25403}" presName="compNode" presStyleCnt="0"/>
      <dgm:spPr/>
    </dgm:pt>
    <dgm:pt modelId="{26BD3FEE-77EB-489C-A916-70369052F3EE}" type="pres">
      <dgm:prSet presAssocID="{7A6E5D43-A198-481B-9227-516941C25403}" presName="bgRect" presStyleLbl="bgShp" presStyleIdx="2" presStyleCnt="4"/>
      <dgm:spPr/>
    </dgm:pt>
    <dgm:pt modelId="{3F9B79D8-2603-49B9-82ED-B68C93C73074}" type="pres">
      <dgm:prSet presAssocID="{7A6E5D43-A198-481B-9227-516941C2540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3BCA5E19-0145-4430-903F-D795276AED3E}" type="pres">
      <dgm:prSet presAssocID="{7A6E5D43-A198-481B-9227-516941C25403}" presName="spaceRect" presStyleCnt="0"/>
      <dgm:spPr/>
    </dgm:pt>
    <dgm:pt modelId="{20DF8BE6-CBA3-4C78-9568-8E06F76940BF}" type="pres">
      <dgm:prSet presAssocID="{7A6E5D43-A198-481B-9227-516941C25403}" presName="parTx" presStyleLbl="revTx" presStyleIdx="2" presStyleCnt="4">
        <dgm:presLayoutVars>
          <dgm:chMax val="0"/>
          <dgm:chPref val="0"/>
        </dgm:presLayoutVars>
      </dgm:prSet>
      <dgm:spPr/>
    </dgm:pt>
    <dgm:pt modelId="{E1605528-6BD0-4650-A73E-32357D1D5011}" type="pres">
      <dgm:prSet presAssocID="{EE6A8BDC-D228-41D5-99EE-9BD2E8E00B8E}" presName="sibTrans" presStyleCnt="0"/>
      <dgm:spPr/>
    </dgm:pt>
    <dgm:pt modelId="{26F91CA0-14ED-4C85-B9FF-E265CC3D5CC0}" type="pres">
      <dgm:prSet presAssocID="{B1FBE0DC-5072-41E5-B4AA-5EE2C90B2C02}" presName="compNode" presStyleCnt="0"/>
      <dgm:spPr/>
    </dgm:pt>
    <dgm:pt modelId="{08FE3601-8358-4F8D-AA80-9302E27ACB4F}" type="pres">
      <dgm:prSet presAssocID="{B1FBE0DC-5072-41E5-B4AA-5EE2C90B2C02}" presName="bgRect" presStyleLbl="bgShp" presStyleIdx="3" presStyleCnt="4"/>
      <dgm:spPr/>
    </dgm:pt>
    <dgm:pt modelId="{9CEE7882-861D-4410-B4CF-8211D476B0A3}" type="pres">
      <dgm:prSet presAssocID="{B1FBE0DC-5072-41E5-B4AA-5EE2C90B2C0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D485DE27-414D-4AC5-B98F-C90B658E479A}" type="pres">
      <dgm:prSet presAssocID="{B1FBE0DC-5072-41E5-B4AA-5EE2C90B2C02}" presName="spaceRect" presStyleCnt="0"/>
      <dgm:spPr/>
    </dgm:pt>
    <dgm:pt modelId="{F4554705-773A-4CBF-B900-D21AFA81BC00}" type="pres">
      <dgm:prSet presAssocID="{B1FBE0DC-5072-41E5-B4AA-5EE2C90B2C02}" presName="parTx" presStyleLbl="revTx" presStyleIdx="3" presStyleCnt="4">
        <dgm:presLayoutVars>
          <dgm:chMax val="0"/>
          <dgm:chPref val="0"/>
        </dgm:presLayoutVars>
      </dgm:prSet>
      <dgm:spPr/>
    </dgm:pt>
  </dgm:ptLst>
  <dgm:cxnLst>
    <dgm:cxn modelId="{A2162D2A-6092-413E-AFBF-2A2B5E30EAD2}" type="presOf" srcId="{A2460CFD-DE92-473B-B286-18CC0B3E5A3B}" destId="{FD5A77BB-CC10-4D45-A8A0-F6785ECA6392}" srcOrd="0" destOrd="0" presId="urn:microsoft.com/office/officeart/2018/2/layout/IconVerticalSolidList"/>
    <dgm:cxn modelId="{AE9C782A-E6F7-4611-9E06-FD7EF3243572}" srcId="{A2460CFD-DE92-473B-B286-18CC0B3E5A3B}" destId="{B21584A3-5350-47F4-8D94-D77A46862A44}" srcOrd="1" destOrd="0" parTransId="{906FBA4C-B928-4E0F-8B42-A7432E71EA76}" sibTransId="{20A1E93B-56AF-41FA-8EEC-C7E585EFAAA1}"/>
    <dgm:cxn modelId="{51A8CF43-599B-4D74-A7C3-FCF43BE093ED}" type="presOf" srcId="{7A6E5D43-A198-481B-9227-516941C25403}" destId="{20DF8BE6-CBA3-4C78-9568-8E06F76940BF}" srcOrd="0" destOrd="0" presId="urn:microsoft.com/office/officeart/2018/2/layout/IconVerticalSolidList"/>
    <dgm:cxn modelId="{F146216A-5619-4F46-B771-A897895D0542}" srcId="{A2460CFD-DE92-473B-B286-18CC0B3E5A3B}" destId="{2E772224-6A94-41C7-83FC-89FFDAF2B4C0}" srcOrd="0" destOrd="0" parTransId="{C1502BFF-112B-4765-9F26-7555AE09C6B7}" sibTransId="{D1483B51-CBD9-4257-9086-2C140C88A99A}"/>
    <dgm:cxn modelId="{44E8CE7D-FC5C-4306-B52E-DF61AF147F04}" type="presOf" srcId="{2E772224-6A94-41C7-83FC-89FFDAF2B4C0}" destId="{D80D2898-EFC4-40D2-866A-E1B766C4A102}" srcOrd="0" destOrd="0" presId="urn:microsoft.com/office/officeart/2018/2/layout/IconVerticalSolidList"/>
    <dgm:cxn modelId="{02D1BC81-6CE1-4D48-836E-D69E839E76B0}" type="presOf" srcId="{B1FBE0DC-5072-41E5-B4AA-5EE2C90B2C02}" destId="{F4554705-773A-4CBF-B900-D21AFA81BC00}" srcOrd="0" destOrd="0" presId="urn:microsoft.com/office/officeart/2018/2/layout/IconVerticalSolidList"/>
    <dgm:cxn modelId="{625537B1-A6D2-4F86-8F6A-D8862796F5A5}" srcId="{A2460CFD-DE92-473B-B286-18CC0B3E5A3B}" destId="{7A6E5D43-A198-481B-9227-516941C25403}" srcOrd="2" destOrd="0" parTransId="{835911ED-1419-4CC1-8DD4-DA04CF43EE8E}" sibTransId="{EE6A8BDC-D228-41D5-99EE-9BD2E8E00B8E}"/>
    <dgm:cxn modelId="{51F73AE4-D190-472E-AB3E-B0D48A640438}" type="presOf" srcId="{B21584A3-5350-47F4-8D94-D77A46862A44}" destId="{6EFD1A3A-B5B4-4AD5-ADD0-ED8CB32E3B7B}" srcOrd="0" destOrd="0" presId="urn:microsoft.com/office/officeart/2018/2/layout/IconVerticalSolidList"/>
    <dgm:cxn modelId="{74E593F9-BB07-4F08-AA77-CA8363186EE4}" srcId="{A2460CFD-DE92-473B-B286-18CC0B3E5A3B}" destId="{B1FBE0DC-5072-41E5-B4AA-5EE2C90B2C02}" srcOrd="3" destOrd="0" parTransId="{43F2DA53-AC15-422F-AF4F-BE792BFF268B}" sibTransId="{2D72DD44-70EF-4EC9-9212-72CAB2694161}"/>
    <dgm:cxn modelId="{F3D21B3C-6344-453A-915D-020E8241B512}" type="presParOf" srcId="{FD5A77BB-CC10-4D45-A8A0-F6785ECA6392}" destId="{7D028C1A-2EF9-4B1A-865D-A3BDE4CCDF84}" srcOrd="0" destOrd="0" presId="urn:microsoft.com/office/officeart/2018/2/layout/IconVerticalSolidList"/>
    <dgm:cxn modelId="{1EAA59D6-A188-4468-92ED-498DA377FF1A}" type="presParOf" srcId="{7D028C1A-2EF9-4B1A-865D-A3BDE4CCDF84}" destId="{B61F364B-230D-4CE9-9162-8B041D8C8C58}" srcOrd="0" destOrd="0" presId="urn:microsoft.com/office/officeart/2018/2/layout/IconVerticalSolidList"/>
    <dgm:cxn modelId="{D3EE96AC-136D-4951-A3D8-B79866B38CF2}" type="presParOf" srcId="{7D028C1A-2EF9-4B1A-865D-A3BDE4CCDF84}" destId="{AE7BC9F9-D7B2-4366-9326-BAF374A4D4EA}" srcOrd="1" destOrd="0" presId="urn:microsoft.com/office/officeart/2018/2/layout/IconVerticalSolidList"/>
    <dgm:cxn modelId="{A5638833-112F-4EE8-BDB1-65DDB61DEAEE}" type="presParOf" srcId="{7D028C1A-2EF9-4B1A-865D-A3BDE4CCDF84}" destId="{16ECA425-BD35-43B7-87DB-67FE41980F34}" srcOrd="2" destOrd="0" presId="urn:microsoft.com/office/officeart/2018/2/layout/IconVerticalSolidList"/>
    <dgm:cxn modelId="{C883B47A-1198-44A4-B102-42DD32D36D20}" type="presParOf" srcId="{7D028C1A-2EF9-4B1A-865D-A3BDE4CCDF84}" destId="{D80D2898-EFC4-40D2-866A-E1B766C4A102}" srcOrd="3" destOrd="0" presId="urn:microsoft.com/office/officeart/2018/2/layout/IconVerticalSolidList"/>
    <dgm:cxn modelId="{12B3DBE6-9C97-4DFA-BC28-9D7DAEC04BDC}" type="presParOf" srcId="{FD5A77BB-CC10-4D45-A8A0-F6785ECA6392}" destId="{82741D08-E7C1-4003-8422-AE656323B6AC}" srcOrd="1" destOrd="0" presId="urn:microsoft.com/office/officeart/2018/2/layout/IconVerticalSolidList"/>
    <dgm:cxn modelId="{9FFA4DE4-806B-4555-9799-969D31226797}" type="presParOf" srcId="{FD5A77BB-CC10-4D45-A8A0-F6785ECA6392}" destId="{75B4E687-C5B9-4F94-B7C2-DD48F3BE2F06}" srcOrd="2" destOrd="0" presId="urn:microsoft.com/office/officeart/2018/2/layout/IconVerticalSolidList"/>
    <dgm:cxn modelId="{794ED48B-4A51-4FB1-9027-185E3EC468B6}" type="presParOf" srcId="{75B4E687-C5B9-4F94-B7C2-DD48F3BE2F06}" destId="{FBB21EDA-A589-4F01-9565-5B3983BC1A07}" srcOrd="0" destOrd="0" presId="urn:microsoft.com/office/officeart/2018/2/layout/IconVerticalSolidList"/>
    <dgm:cxn modelId="{F99668B0-34A0-4052-A6F7-5A1CD827B40B}" type="presParOf" srcId="{75B4E687-C5B9-4F94-B7C2-DD48F3BE2F06}" destId="{78FB7C7C-B9E4-4DC2-AB77-274955F8E6B9}" srcOrd="1" destOrd="0" presId="urn:microsoft.com/office/officeart/2018/2/layout/IconVerticalSolidList"/>
    <dgm:cxn modelId="{D1C8C396-965B-42A8-852B-8F2783B97D77}" type="presParOf" srcId="{75B4E687-C5B9-4F94-B7C2-DD48F3BE2F06}" destId="{780DA820-1FA1-4EE8-8E74-36532B27206B}" srcOrd="2" destOrd="0" presId="urn:microsoft.com/office/officeart/2018/2/layout/IconVerticalSolidList"/>
    <dgm:cxn modelId="{E6E145DF-95CD-4D32-B482-2A7E3B6777F3}" type="presParOf" srcId="{75B4E687-C5B9-4F94-B7C2-DD48F3BE2F06}" destId="{6EFD1A3A-B5B4-4AD5-ADD0-ED8CB32E3B7B}" srcOrd="3" destOrd="0" presId="urn:microsoft.com/office/officeart/2018/2/layout/IconVerticalSolidList"/>
    <dgm:cxn modelId="{92B8DBD1-E842-465C-BF53-2ED71AA166A0}" type="presParOf" srcId="{FD5A77BB-CC10-4D45-A8A0-F6785ECA6392}" destId="{5E931FF2-92EC-40F8-A106-A7C330A240FC}" srcOrd="3" destOrd="0" presId="urn:microsoft.com/office/officeart/2018/2/layout/IconVerticalSolidList"/>
    <dgm:cxn modelId="{CB621A44-3B79-476C-AD15-8B769C844992}" type="presParOf" srcId="{FD5A77BB-CC10-4D45-A8A0-F6785ECA6392}" destId="{EF74A08C-2D23-48C4-9435-2E9E10E6EEBD}" srcOrd="4" destOrd="0" presId="urn:microsoft.com/office/officeart/2018/2/layout/IconVerticalSolidList"/>
    <dgm:cxn modelId="{15D56DD9-50B5-4167-BD66-7E0FF1B34A6F}" type="presParOf" srcId="{EF74A08C-2D23-48C4-9435-2E9E10E6EEBD}" destId="{26BD3FEE-77EB-489C-A916-70369052F3EE}" srcOrd="0" destOrd="0" presId="urn:microsoft.com/office/officeart/2018/2/layout/IconVerticalSolidList"/>
    <dgm:cxn modelId="{B9B400C2-D5B9-41B4-B257-EF29F8DF895C}" type="presParOf" srcId="{EF74A08C-2D23-48C4-9435-2E9E10E6EEBD}" destId="{3F9B79D8-2603-49B9-82ED-B68C93C73074}" srcOrd="1" destOrd="0" presId="urn:microsoft.com/office/officeart/2018/2/layout/IconVerticalSolidList"/>
    <dgm:cxn modelId="{4DD16940-F215-4AAC-ACEB-E76FBFC0346D}" type="presParOf" srcId="{EF74A08C-2D23-48C4-9435-2E9E10E6EEBD}" destId="{3BCA5E19-0145-4430-903F-D795276AED3E}" srcOrd="2" destOrd="0" presId="urn:microsoft.com/office/officeart/2018/2/layout/IconVerticalSolidList"/>
    <dgm:cxn modelId="{5B94320A-6C07-400C-9BDC-30015CD09C05}" type="presParOf" srcId="{EF74A08C-2D23-48C4-9435-2E9E10E6EEBD}" destId="{20DF8BE6-CBA3-4C78-9568-8E06F76940BF}" srcOrd="3" destOrd="0" presId="urn:microsoft.com/office/officeart/2018/2/layout/IconVerticalSolidList"/>
    <dgm:cxn modelId="{B4D4F664-933A-4E4C-9B07-7E2C17880EC2}" type="presParOf" srcId="{FD5A77BB-CC10-4D45-A8A0-F6785ECA6392}" destId="{E1605528-6BD0-4650-A73E-32357D1D5011}" srcOrd="5" destOrd="0" presId="urn:microsoft.com/office/officeart/2018/2/layout/IconVerticalSolidList"/>
    <dgm:cxn modelId="{24FA3C9C-BBF6-4E6B-B5EC-BA6DCC046AC3}" type="presParOf" srcId="{FD5A77BB-CC10-4D45-A8A0-F6785ECA6392}" destId="{26F91CA0-14ED-4C85-B9FF-E265CC3D5CC0}" srcOrd="6" destOrd="0" presId="urn:microsoft.com/office/officeart/2018/2/layout/IconVerticalSolidList"/>
    <dgm:cxn modelId="{F6604473-8290-43A4-942F-0FC1647D73BB}" type="presParOf" srcId="{26F91CA0-14ED-4C85-B9FF-E265CC3D5CC0}" destId="{08FE3601-8358-4F8D-AA80-9302E27ACB4F}" srcOrd="0" destOrd="0" presId="urn:microsoft.com/office/officeart/2018/2/layout/IconVerticalSolidList"/>
    <dgm:cxn modelId="{3B1DD4FE-7E5D-44A0-ADEF-CF1FE7DC47E7}" type="presParOf" srcId="{26F91CA0-14ED-4C85-B9FF-E265CC3D5CC0}" destId="{9CEE7882-861D-4410-B4CF-8211D476B0A3}" srcOrd="1" destOrd="0" presId="urn:microsoft.com/office/officeart/2018/2/layout/IconVerticalSolidList"/>
    <dgm:cxn modelId="{0D5A9A48-67BD-4FD8-95F0-3E30232C7EF1}" type="presParOf" srcId="{26F91CA0-14ED-4C85-B9FF-E265CC3D5CC0}" destId="{D485DE27-414D-4AC5-B98F-C90B658E479A}" srcOrd="2" destOrd="0" presId="urn:microsoft.com/office/officeart/2018/2/layout/IconVerticalSolidList"/>
    <dgm:cxn modelId="{AB98BD87-E31F-4AF9-A54C-0EEFB6EBEB3C}" type="presParOf" srcId="{26F91CA0-14ED-4C85-B9FF-E265CC3D5CC0}" destId="{F4554705-773A-4CBF-B900-D21AFA81BC0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7D77DA-05FF-4124-AC82-F89E5A03C5E3}" type="doc">
      <dgm:prSet loTypeId="urn:microsoft.com/office/officeart/2005/8/layout/default" loCatId="list" qsTypeId="urn:microsoft.com/office/officeart/2005/8/quickstyle/simple5" qsCatId="simple" csTypeId="urn:microsoft.com/office/officeart/2005/8/colors/colorful5" csCatId="colorful" phldr="1"/>
      <dgm:spPr/>
      <dgm:t>
        <a:bodyPr/>
        <a:lstStyle/>
        <a:p>
          <a:endParaRPr lang="en-US"/>
        </a:p>
      </dgm:t>
    </dgm:pt>
    <dgm:pt modelId="{84DB27C5-85CF-4BD1-8863-6E787F5E143E}">
      <dgm:prSet/>
      <dgm:spPr/>
      <dgm:t>
        <a:bodyPr/>
        <a:lstStyle/>
        <a:p>
          <a:r>
            <a:rPr lang="en-US" b="1"/>
            <a:t>Sequential Data Handling</a:t>
          </a:r>
          <a:endParaRPr lang="en-US"/>
        </a:p>
      </dgm:t>
    </dgm:pt>
    <dgm:pt modelId="{B862053B-1F0F-48D6-9916-8DED32BACFC6}" type="parTrans" cxnId="{2388DCA7-8256-47F3-BE28-F2BAC65C02E1}">
      <dgm:prSet/>
      <dgm:spPr/>
      <dgm:t>
        <a:bodyPr/>
        <a:lstStyle/>
        <a:p>
          <a:endParaRPr lang="en-US"/>
        </a:p>
      </dgm:t>
    </dgm:pt>
    <dgm:pt modelId="{464D876D-B71C-4EFD-9A32-766B2D36583B}" type="sibTrans" cxnId="{2388DCA7-8256-47F3-BE28-F2BAC65C02E1}">
      <dgm:prSet/>
      <dgm:spPr/>
      <dgm:t>
        <a:bodyPr/>
        <a:lstStyle/>
        <a:p>
          <a:endParaRPr lang="en-US"/>
        </a:p>
      </dgm:t>
    </dgm:pt>
    <dgm:pt modelId="{DAC6136A-B81B-4211-BF2E-69339B40CAD2}">
      <dgm:prSet/>
      <dgm:spPr/>
      <dgm:t>
        <a:bodyPr/>
        <a:lstStyle/>
        <a:p>
          <a:r>
            <a:rPr lang="en-US" b="1"/>
            <a:t>Long-Term Dependencies</a:t>
          </a:r>
          <a:endParaRPr lang="en-US"/>
        </a:p>
      </dgm:t>
    </dgm:pt>
    <dgm:pt modelId="{B1C3AC78-4ED9-4CC8-8F6D-AC451A5FB998}" type="parTrans" cxnId="{F3058209-CEA2-45A6-9C37-7E547287DA46}">
      <dgm:prSet/>
      <dgm:spPr/>
      <dgm:t>
        <a:bodyPr/>
        <a:lstStyle/>
        <a:p>
          <a:endParaRPr lang="en-US"/>
        </a:p>
      </dgm:t>
    </dgm:pt>
    <dgm:pt modelId="{239D2782-DC15-4397-9E42-07503DBD0C2B}" type="sibTrans" cxnId="{F3058209-CEA2-45A6-9C37-7E547287DA46}">
      <dgm:prSet/>
      <dgm:spPr/>
      <dgm:t>
        <a:bodyPr/>
        <a:lstStyle/>
        <a:p>
          <a:endParaRPr lang="en-US"/>
        </a:p>
      </dgm:t>
    </dgm:pt>
    <dgm:pt modelId="{875DA3AF-E168-4810-9EB9-16F312F6F245}">
      <dgm:prSet/>
      <dgm:spPr/>
      <dgm:t>
        <a:bodyPr/>
        <a:lstStyle/>
        <a:p>
          <a:r>
            <a:rPr lang="en-US" b="1"/>
            <a:t>Handling Non-Linear Relationships</a:t>
          </a:r>
          <a:endParaRPr lang="en-US"/>
        </a:p>
      </dgm:t>
    </dgm:pt>
    <dgm:pt modelId="{47378C6E-7B9E-432D-9528-21773A1A5CD5}" type="parTrans" cxnId="{29DDBDAD-613C-4D0F-AB54-83F16DC029BC}">
      <dgm:prSet/>
      <dgm:spPr/>
      <dgm:t>
        <a:bodyPr/>
        <a:lstStyle/>
        <a:p>
          <a:endParaRPr lang="en-US"/>
        </a:p>
      </dgm:t>
    </dgm:pt>
    <dgm:pt modelId="{AF65D643-D235-4EF9-898F-E452E3FAFC90}" type="sibTrans" cxnId="{29DDBDAD-613C-4D0F-AB54-83F16DC029BC}">
      <dgm:prSet/>
      <dgm:spPr/>
      <dgm:t>
        <a:bodyPr/>
        <a:lstStyle/>
        <a:p>
          <a:endParaRPr lang="en-US"/>
        </a:p>
      </dgm:t>
    </dgm:pt>
    <dgm:pt modelId="{27386C57-E2DF-475D-9647-5095AEB5DBF3}">
      <dgm:prSet/>
      <dgm:spPr/>
      <dgm:t>
        <a:bodyPr/>
        <a:lstStyle/>
        <a:p>
          <a:r>
            <a:rPr lang="en-US" b="1"/>
            <a:t>Ability to Handle Multivariate Time Series</a:t>
          </a:r>
          <a:endParaRPr lang="en-US"/>
        </a:p>
      </dgm:t>
    </dgm:pt>
    <dgm:pt modelId="{ED3F1DD0-A1B9-4D69-B7E1-4526C30B67A3}" type="parTrans" cxnId="{38CAF242-4C14-4E7A-B87E-D2CEAAFBDC15}">
      <dgm:prSet/>
      <dgm:spPr/>
      <dgm:t>
        <a:bodyPr/>
        <a:lstStyle/>
        <a:p>
          <a:endParaRPr lang="en-US"/>
        </a:p>
      </dgm:t>
    </dgm:pt>
    <dgm:pt modelId="{A3535A8E-935A-45E9-94C6-562F67027BE4}" type="sibTrans" cxnId="{38CAF242-4C14-4E7A-B87E-D2CEAAFBDC15}">
      <dgm:prSet/>
      <dgm:spPr/>
      <dgm:t>
        <a:bodyPr/>
        <a:lstStyle/>
        <a:p>
          <a:endParaRPr lang="en-US"/>
        </a:p>
      </dgm:t>
    </dgm:pt>
    <dgm:pt modelId="{070FBCE3-6AA1-420E-81B6-5B6054B8B7ED}">
      <dgm:prSet/>
      <dgm:spPr/>
      <dgm:t>
        <a:bodyPr/>
        <a:lstStyle/>
        <a:p>
          <a:r>
            <a:rPr lang="en-US" b="1"/>
            <a:t>Adaptability to Data Dynamics</a:t>
          </a:r>
          <a:endParaRPr lang="en-US"/>
        </a:p>
      </dgm:t>
    </dgm:pt>
    <dgm:pt modelId="{B8C27228-355D-48DF-B454-7CC49946367E}" type="parTrans" cxnId="{45755FD7-0BB6-43C1-A58C-1DAADA813EB1}">
      <dgm:prSet/>
      <dgm:spPr/>
      <dgm:t>
        <a:bodyPr/>
        <a:lstStyle/>
        <a:p>
          <a:endParaRPr lang="en-US"/>
        </a:p>
      </dgm:t>
    </dgm:pt>
    <dgm:pt modelId="{962CC86B-7768-49C3-8100-C7B88719E7D2}" type="sibTrans" cxnId="{45755FD7-0BB6-43C1-A58C-1DAADA813EB1}">
      <dgm:prSet/>
      <dgm:spPr/>
      <dgm:t>
        <a:bodyPr/>
        <a:lstStyle/>
        <a:p>
          <a:endParaRPr lang="en-US"/>
        </a:p>
      </dgm:t>
    </dgm:pt>
    <dgm:pt modelId="{0D563AFB-41AB-4974-B7F5-44734282F888}" type="pres">
      <dgm:prSet presAssocID="{BB7D77DA-05FF-4124-AC82-F89E5A03C5E3}" presName="diagram" presStyleCnt="0">
        <dgm:presLayoutVars>
          <dgm:dir/>
          <dgm:resizeHandles val="exact"/>
        </dgm:presLayoutVars>
      </dgm:prSet>
      <dgm:spPr/>
    </dgm:pt>
    <dgm:pt modelId="{4767FFB2-1CFF-494A-943A-071C74B366E1}" type="pres">
      <dgm:prSet presAssocID="{84DB27C5-85CF-4BD1-8863-6E787F5E143E}" presName="node" presStyleLbl="node1" presStyleIdx="0" presStyleCnt="5">
        <dgm:presLayoutVars>
          <dgm:bulletEnabled val="1"/>
        </dgm:presLayoutVars>
      </dgm:prSet>
      <dgm:spPr/>
    </dgm:pt>
    <dgm:pt modelId="{1C40C01B-F0FD-44CA-869D-24AADB7D53A3}" type="pres">
      <dgm:prSet presAssocID="{464D876D-B71C-4EFD-9A32-766B2D36583B}" presName="sibTrans" presStyleCnt="0"/>
      <dgm:spPr/>
    </dgm:pt>
    <dgm:pt modelId="{DA086618-845C-4B16-BF7F-3B7A08779572}" type="pres">
      <dgm:prSet presAssocID="{DAC6136A-B81B-4211-BF2E-69339B40CAD2}" presName="node" presStyleLbl="node1" presStyleIdx="1" presStyleCnt="5">
        <dgm:presLayoutVars>
          <dgm:bulletEnabled val="1"/>
        </dgm:presLayoutVars>
      </dgm:prSet>
      <dgm:spPr/>
    </dgm:pt>
    <dgm:pt modelId="{A65F5037-1ACD-483C-AACD-FFA0EC610C61}" type="pres">
      <dgm:prSet presAssocID="{239D2782-DC15-4397-9E42-07503DBD0C2B}" presName="sibTrans" presStyleCnt="0"/>
      <dgm:spPr/>
    </dgm:pt>
    <dgm:pt modelId="{1AC66213-B867-4093-9C89-1DC0FBC0087F}" type="pres">
      <dgm:prSet presAssocID="{875DA3AF-E168-4810-9EB9-16F312F6F245}" presName="node" presStyleLbl="node1" presStyleIdx="2" presStyleCnt="5">
        <dgm:presLayoutVars>
          <dgm:bulletEnabled val="1"/>
        </dgm:presLayoutVars>
      </dgm:prSet>
      <dgm:spPr/>
    </dgm:pt>
    <dgm:pt modelId="{96189169-0869-4C26-8C3E-5F1A9AD787C2}" type="pres">
      <dgm:prSet presAssocID="{AF65D643-D235-4EF9-898F-E452E3FAFC90}" presName="sibTrans" presStyleCnt="0"/>
      <dgm:spPr/>
    </dgm:pt>
    <dgm:pt modelId="{B46376A0-7612-407F-9FDC-EAE3B37E3B70}" type="pres">
      <dgm:prSet presAssocID="{27386C57-E2DF-475D-9647-5095AEB5DBF3}" presName="node" presStyleLbl="node1" presStyleIdx="3" presStyleCnt="5">
        <dgm:presLayoutVars>
          <dgm:bulletEnabled val="1"/>
        </dgm:presLayoutVars>
      </dgm:prSet>
      <dgm:spPr/>
    </dgm:pt>
    <dgm:pt modelId="{4C631169-0AB1-4958-95A9-DCAD82E70AD9}" type="pres">
      <dgm:prSet presAssocID="{A3535A8E-935A-45E9-94C6-562F67027BE4}" presName="sibTrans" presStyleCnt="0"/>
      <dgm:spPr/>
    </dgm:pt>
    <dgm:pt modelId="{4D3D5C09-CD93-4C47-9585-D0A07E08EB71}" type="pres">
      <dgm:prSet presAssocID="{070FBCE3-6AA1-420E-81B6-5B6054B8B7ED}" presName="node" presStyleLbl="node1" presStyleIdx="4" presStyleCnt="5">
        <dgm:presLayoutVars>
          <dgm:bulletEnabled val="1"/>
        </dgm:presLayoutVars>
      </dgm:prSet>
      <dgm:spPr/>
    </dgm:pt>
  </dgm:ptLst>
  <dgm:cxnLst>
    <dgm:cxn modelId="{F3058209-CEA2-45A6-9C37-7E547287DA46}" srcId="{BB7D77DA-05FF-4124-AC82-F89E5A03C5E3}" destId="{DAC6136A-B81B-4211-BF2E-69339B40CAD2}" srcOrd="1" destOrd="0" parTransId="{B1C3AC78-4ED9-4CC8-8F6D-AC451A5FB998}" sibTransId="{239D2782-DC15-4397-9E42-07503DBD0C2B}"/>
    <dgm:cxn modelId="{1675402C-1E9B-44DA-A13B-070BE5C7A054}" type="presOf" srcId="{27386C57-E2DF-475D-9647-5095AEB5DBF3}" destId="{B46376A0-7612-407F-9FDC-EAE3B37E3B70}" srcOrd="0" destOrd="0" presId="urn:microsoft.com/office/officeart/2005/8/layout/default"/>
    <dgm:cxn modelId="{3BD6845F-E915-413C-918B-3D8295747E3A}" type="presOf" srcId="{84DB27C5-85CF-4BD1-8863-6E787F5E143E}" destId="{4767FFB2-1CFF-494A-943A-071C74B366E1}" srcOrd="0" destOrd="0" presId="urn:microsoft.com/office/officeart/2005/8/layout/default"/>
    <dgm:cxn modelId="{38CAF242-4C14-4E7A-B87E-D2CEAAFBDC15}" srcId="{BB7D77DA-05FF-4124-AC82-F89E5A03C5E3}" destId="{27386C57-E2DF-475D-9647-5095AEB5DBF3}" srcOrd="3" destOrd="0" parTransId="{ED3F1DD0-A1B9-4D69-B7E1-4526C30B67A3}" sibTransId="{A3535A8E-935A-45E9-94C6-562F67027BE4}"/>
    <dgm:cxn modelId="{70F8C850-09FC-4240-89A3-80762DC62FAC}" type="presOf" srcId="{DAC6136A-B81B-4211-BF2E-69339B40CAD2}" destId="{DA086618-845C-4B16-BF7F-3B7A08779572}" srcOrd="0" destOrd="0" presId="urn:microsoft.com/office/officeart/2005/8/layout/default"/>
    <dgm:cxn modelId="{FDCE1674-B4C6-4796-8E43-D1B09B8C1A3C}" type="presOf" srcId="{BB7D77DA-05FF-4124-AC82-F89E5A03C5E3}" destId="{0D563AFB-41AB-4974-B7F5-44734282F888}" srcOrd="0" destOrd="0" presId="urn:microsoft.com/office/officeart/2005/8/layout/default"/>
    <dgm:cxn modelId="{2388DCA7-8256-47F3-BE28-F2BAC65C02E1}" srcId="{BB7D77DA-05FF-4124-AC82-F89E5A03C5E3}" destId="{84DB27C5-85CF-4BD1-8863-6E787F5E143E}" srcOrd="0" destOrd="0" parTransId="{B862053B-1F0F-48D6-9916-8DED32BACFC6}" sibTransId="{464D876D-B71C-4EFD-9A32-766B2D36583B}"/>
    <dgm:cxn modelId="{29DDBDAD-613C-4D0F-AB54-83F16DC029BC}" srcId="{BB7D77DA-05FF-4124-AC82-F89E5A03C5E3}" destId="{875DA3AF-E168-4810-9EB9-16F312F6F245}" srcOrd="2" destOrd="0" parTransId="{47378C6E-7B9E-432D-9528-21773A1A5CD5}" sibTransId="{AF65D643-D235-4EF9-898F-E452E3FAFC90}"/>
    <dgm:cxn modelId="{6BE5DFC1-F9E0-4105-B90E-19BE84CCE59D}" type="presOf" srcId="{070FBCE3-6AA1-420E-81B6-5B6054B8B7ED}" destId="{4D3D5C09-CD93-4C47-9585-D0A07E08EB71}" srcOrd="0" destOrd="0" presId="urn:microsoft.com/office/officeart/2005/8/layout/default"/>
    <dgm:cxn modelId="{45755FD7-0BB6-43C1-A58C-1DAADA813EB1}" srcId="{BB7D77DA-05FF-4124-AC82-F89E5A03C5E3}" destId="{070FBCE3-6AA1-420E-81B6-5B6054B8B7ED}" srcOrd="4" destOrd="0" parTransId="{B8C27228-355D-48DF-B454-7CC49946367E}" sibTransId="{962CC86B-7768-49C3-8100-C7B88719E7D2}"/>
    <dgm:cxn modelId="{31B975E3-BA81-42D8-8202-8847151BEE3B}" type="presOf" srcId="{875DA3AF-E168-4810-9EB9-16F312F6F245}" destId="{1AC66213-B867-4093-9C89-1DC0FBC0087F}" srcOrd="0" destOrd="0" presId="urn:microsoft.com/office/officeart/2005/8/layout/default"/>
    <dgm:cxn modelId="{4A6C6404-B51D-48F0-87A9-D63E979C684B}" type="presParOf" srcId="{0D563AFB-41AB-4974-B7F5-44734282F888}" destId="{4767FFB2-1CFF-494A-943A-071C74B366E1}" srcOrd="0" destOrd="0" presId="urn:microsoft.com/office/officeart/2005/8/layout/default"/>
    <dgm:cxn modelId="{16352CBC-31EB-4C5F-B828-27E6C32317C1}" type="presParOf" srcId="{0D563AFB-41AB-4974-B7F5-44734282F888}" destId="{1C40C01B-F0FD-44CA-869D-24AADB7D53A3}" srcOrd="1" destOrd="0" presId="urn:microsoft.com/office/officeart/2005/8/layout/default"/>
    <dgm:cxn modelId="{275AE1BF-C916-4C80-BBBF-F70F936BAE8F}" type="presParOf" srcId="{0D563AFB-41AB-4974-B7F5-44734282F888}" destId="{DA086618-845C-4B16-BF7F-3B7A08779572}" srcOrd="2" destOrd="0" presId="urn:microsoft.com/office/officeart/2005/8/layout/default"/>
    <dgm:cxn modelId="{204E0E3A-EB3D-475C-A367-CBB19988FBAA}" type="presParOf" srcId="{0D563AFB-41AB-4974-B7F5-44734282F888}" destId="{A65F5037-1ACD-483C-AACD-FFA0EC610C61}" srcOrd="3" destOrd="0" presId="urn:microsoft.com/office/officeart/2005/8/layout/default"/>
    <dgm:cxn modelId="{1A331D1E-BA66-432A-8AAC-9DD8E4037446}" type="presParOf" srcId="{0D563AFB-41AB-4974-B7F5-44734282F888}" destId="{1AC66213-B867-4093-9C89-1DC0FBC0087F}" srcOrd="4" destOrd="0" presId="urn:microsoft.com/office/officeart/2005/8/layout/default"/>
    <dgm:cxn modelId="{64190E61-668B-4EBA-A38D-EED18B44AD98}" type="presParOf" srcId="{0D563AFB-41AB-4974-B7F5-44734282F888}" destId="{96189169-0869-4C26-8C3E-5F1A9AD787C2}" srcOrd="5" destOrd="0" presId="urn:microsoft.com/office/officeart/2005/8/layout/default"/>
    <dgm:cxn modelId="{ECDBE008-9C4D-4D65-9471-66AC7C9FBF91}" type="presParOf" srcId="{0D563AFB-41AB-4974-B7F5-44734282F888}" destId="{B46376A0-7612-407F-9FDC-EAE3B37E3B70}" srcOrd="6" destOrd="0" presId="urn:microsoft.com/office/officeart/2005/8/layout/default"/>
    <dgm:cxn modelId="{F1A41DAA-DF57-457B-9042-A61EB44EE195}" type="presParOf" srcId="{0D563AFB-41AB-4974-B7F5-44734282F888}" destId="{4C631169-0AB1-4958-95A9-DCAD82E70AD9}" srcOrd="7" destOrd="0" presId="urn:microsoft.com/office/officeart/2005/8/layout/default"/>
    <dgm:cxn modelId="{5BA38CA7-249F-4B14-8414-CFABF0FA8441}" type="presParOf" srcId="{0D563AFB-41AB-4974-B7F5-44734282F888}" destId="{4D3D5C09-CD93-4C47-9585-D0A07E08EB71}"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B7D77DA-05FF-4124-AC82-F89E5A03C5E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FE5C820-A056-46F2-A342-9A8F1974C08E}">
      <dgm:prSet phldr="0"/>
      <dgm:spPr/>
      <dgm:t>
        <a:bodyPr/>
        <a:lstStyle/>
        <a:p>
          <a:pPr>
            <a:lnSpc>
              <a:spcPct val="100000"/>
            </a:lnSpc>
          </a:pPr>
          <a:r>
            <a:rPr lang="en-US">
              <a:latin typeface="Verdana"/>
              <a:ea typeface="Verdana"/>
            </a:rPr>
            <a:t>LSTM assumes that past patterns and dependencies within the data will continue, which may not always hold true in rapidly changing retail environments. However, LSTM's adaptability helps mitigate this assumption by continuously updating the model with new data from Apple retail stores.</a:t>
          </a:r>
          <a:br>
            <a:rPr lang="en-US">
              <a:latin typeface="Verdana"/>
              <a:ea typeface="Verdana"/>
            </a:rPr>
          </a:br>
          <a:endParaRPr lang="en-US">
            <a:latin typeface="Verdana"/>
            <a:ea typeface="Verdana"/>
          </a:endParaRPr>
        </a:p>
      </dgm:t>
    </dgm:pt>
    <dgm:pt modelId="{F6623052-8E9E-44B3-94EA-21A3249DE85D}" type="parTrans" cxnId="{FBF6769E-7FC0-4B62-947F-E74663D7AD57}">
      <dgm:prSet/>
      <dgm:spPr/>
    </dgm:pt>
    <dgm:pt modelId="{4E4B0D9F-22C4-41A6-AB4B-50666C3E9431}" type="sibTrans" cxnId="{FBF6769E-7FC0-4B62-947F-E74663D7AD57}">
      <dgm:prSet/>
      <dgm:spPr/>
      <dgm:t>
        <a:bodyPr/>
        <a:lstStyle/>
        <a:p>
          <a:endParaRPr lang="en-US"/>
        </a:p>
      </dgm:t>
    </dgm:pt>
    <dgm:pt modelId="{A487FD12-748C-49A9-9FF6-6708F4E88B38}">
      <dgm:prSet phldr="0"/>
      <dgm:spPr/>
      <dgm:t>
        <a:bodyPr/>
        <a:lstStyle/>
        <a:p>
          <a:pPr>
            <a:lnSpc>
              <a:spcPct val="100000"/>
            </a:lnSpc>
          </a:pPr>
          <a:r>
            <a:rPr lang="en-US">
              <a:latin typeface="Verdana"/>
              <a:ea typeface="Verdana"/>
            </a:rPr>
            <a:t>LSTM performance relies on the availability and quality of historical data from Apple retail stores. Insufficient or noisy data may hinder the model's ability to accurately capture patterns and make reliable forecasts, emphasizing the importance of data quality and preprocessing.</a:t>
          </a:r>
          <a:br>
            <a:rPr lang="en-US">
              <a:latin typeface="Verdana"/>
              <a:ea typeface="Verdana"/>
            </a:rPr>
          </a:br>
          <a:endParaRPr lang="en-US">
            <a:latin typeface="Verdana"/>
            <a:ea typeface="Verdana"/>
          </a:endParaRPr>
        </a:p>
      </dgm:t>
    </dgm:pt>
    <dgm:pt modelId="{242BBC33-0593-4147-8513-6941A881E6E9}" type="parTrans" cxnId="{BDD4914E-A3C6-462F-8205-59BC977EB75B}">
      <dgm:prSet/>
      <dgm:spPr/>
    </dgm:pt>
    <dgm:pt modelId="{75933E61-9D01-46BF-8CB4-4EFB30B8DC86}" type="sibTrans" cxnId="{BDD4914E-A3C6-462F-8205-59BC977EB75B}">
      <dgm:prSet/>
      <dgm:spPr/>
      <dgm:t>
        <a:bodyPr/>
        <a:lstStyle/>
        <a:p>
          <a:endParaRPr lang="en-US"/>
        </a:p>
      </dgm:t>
    </dgm:pt>
    <dgm:pt modelId="{F0FB0091-643C-441E-8EF6-DE9646118E13}">
      <dgm:prSet phldr="0"/>
      <dgm:spPr/>
      <dgm:t>
        <a:bodyPr/>
        <a:lstStyle/>
        <a:p>
          <a:pPr>
            <a:lnSpc>
              <a:spcPct val="100000"/>
            </a:lnSpc>
          </a:pPr>
          <a:r>
            <a:rPr lang="en-US">
              <a:latin typeface="Verdana"/>
              <a:ea typeface="Verdana"/>
            </a:rPr>
            <a:t>While LSTM is effective for sequential data analysis, it may not perform optimally if the underlying demand patterns in Apple retail stores are highly irregular or unpredictable. Additional feature engineering or preprocessing may be necessary to enhance model performance and address specific characteristics of Apple retail sales data.</a:t>
          </a:r>
        </a:p>
      </dgm:t>
    </dgm:pt>
    <dgm:pt modelId="{5BC546A6-A60A-4A48-9C32-539F15F88BF3}" type="parTrans" cxnId="{39001030-1B59-4A03-9A7C-A2F95E546963}">
      <dgm:prSet/>
      <dgm:spPr/>
    </dgm:pt>
    <dgm:pt modelId="{6C7F65CB-8202-4D5C-9850-801F3DD6DFEF}" type="sibTrans" cxnId="{39001030-1B59-4A03-9A7C-A2F95E546963}">
      <dgm:prSet/>
      <dgm:spPr/>
      <dgm:t>
        <a:bodyPr/>
        <a:lstStyle/>
        <a:p>
          <a:endParaRPr lang="en-US"/>
        </a:p>
      </dgm:t>
    </dgm:pt>
    <dgm:pt modelId="{ACD9EB16-6941-4B11-9D9C-07FD750003FB}" type="pres">
      <dgm:prSet presAssocID="{BB7D77DA-05FF-4124-AC82-F89E5A03C5E3}" presName="root" presStyleCnt="0">
        <dgm:presLayoutVars>
          <dgm:dir/>
          <dgm:resizeHandles val="exact"/>
        </dgm:presLayoutVars>
      </dgm:prSet>
      <dgm:spPr/>
    </dgm:pt>
    <dgm:pt modelId="{4124FC17-2764-48F8-B4BD-D4519E5C50CF}" type="pres">
      <dgm:prSet presAssocID="{0FE5C820-A056-46F2-A342-9A8F1974C08E}" presName="compNode" presStyleCnt="0"/>
      <dgm:spPr/>
    </dgm:pt>
    <dgm:pt modelId="{055DF2FE-1A2E-484A-86E7-D051EE1E6941}" type="pres">
      <dgm:prSet presAssocID="{0FE5C820-A056-46F2-A342-9A8F1974C08E}" presName="bgRect" presStyleLbl="bgShp" presStyleIdx="0" presStyleCnt="3"/>
      <dgm:spPr/>
    </dgm:pt>
    <dgm:pt modelId="{2ABA0A8A-A689-4E88-A4B9-267F9A0A8768}" type="pres">
      <dgm:prSet presAssocID="{0FE5C820-A056-46F2-A342-9A8F1974C08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rver"/>
        </a:ext>
      </dgm:extLst>
    </dgm:pt>
    <dgm:pt modelId="{EA111FC1-6157-4E10-A769-B6FA48CA68F2}" type="pres">
      <dgm:prSet presAssocID="{0FE5C820-A056-46F2-A342-9A8F1974C08E}" presName="spaceRect" presStyleCnt="0"/>
      <dgm:spPr/>
    </dgm:pt>
    <dgm:pt modelId="{B9BB65E8-2C48-443F-B2FB-3D32352A5794}" type="pres">
      <dgm:prSet presAssocID="{0FE5C820-A056-46F2-A342-9A8F1974C08E}" presName="parTx" presStyleLbl="revTx" presStyleIdx="0" presStyleCnt="3">
        <dgm:presLayoutVars>
          <dgm:chMax val="0"/>
          <dgm:chPref val="0"/>
        </dgm:presLayoutVars>
      </dgm:prSet>
      <dgm:spPr/>
    </dgm:pt>
    <dgm:pt modelId="{4165418F-EDDE-4F28-A4A0-2DAEC529D138}" type="pres">
      <dgm:prSet presAssocID="{4E4B0D9F-22C4-41A6-AB4B-50666C3E9431}" presName="sibTrans" presStyleCnt="0"/>
      <dgm:spPr/>
    </dgm:pt>
    <dgm:pt modelId="{7FD009B9-6D2F-4A77-9402-DB11CC49AEFD}" type="pres">
      <dgm:prSet presAssocID="{A487FD12-748C-49A9-9FF6-6708F4E88B38}" presName="compNode" presStyleCnt="0"/>
      <dgm:spPr/>
    </dgm:pt>
    <dgm:pt modelId="{CFFCDF2F-B825-4A44-8065-CBDAD77BAFCE}" type="pres">
      <dgm:prSet presAssocID="{A487FD12-748C-49A9-9FF6-6708F4E88B38}" presName="bgRect" presStyleLbl="bgShp" presStyleIdx="1" presStyleCnt="3"/>
      <dgm:spPr/>
    </dgm:pt>
    <dgm:pt modelId="{EF3CFD5C-C7B0-4DC0-881A-DDD5B17D51C4}" type="pres">
      <dgm:prSet presAssocID="{A487FD12-748C-49A9-9FF6-6708F4E88B3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372D179E-A8A3-4546-818C-229B6C01FDD1}" type="pres">
      <dgm:prSet presAssocID="{A487FD12-748C-49A9-9FF6-6708F4E88B38}" presName="spaceRect" presStyleCnt="0"/>
      <dgm:spPr/>
    </dgm:pt>
    <dgm:pt modelId="{428BA2A6-78CC-421F-8D66-821DC7709900}" type="pres">
      <dgm:prSet presAssocID="{A487FD12-748C-49A9-9FF6-6708F4E88B38}" presName="parTx" presStyleLbl="revTx" presStyleIdx="1" presStyleCnt="3">
        <dgm:presLayoutVars>
          <dgm:chMax val="0"/>
          <dgm:chPref val="0"/>
        </dgm:presLayoutVars>
      </dgm:prSet>
      <dgm:spPr/>
    </dgm:pt>
    <dgm:pt modelId="{ECF19371-FEEF-4243-A33E-148C14388302}" type="pres">
      <dgm:prSet presAssocID="{75933E61-9D01-46BF-8CB4-4EFB30B8DC86}" presName="sibTrans" presStyleCnt="0"/>
      <dgm:spPr/>
    </dgm:pt>
    <dgm:pt modelId="{CD1126D1-FDC5-4B85-8F76-3EC93C559EB5}" type="pres">
      <dgm:prSet presAssocID="{F0FB0091-643C-441E-8EF6-DE9646118E13}" presName="compNode" presStyleCnt="0"/>
      <dgm:spPr/>
    </dgm:pt>
    <dgm:pt modelId="{20098081-339D-4675-8F54-F1A001E12E78}" type="pres">
      <dgm:prSet presAssocID="{F0FB0091-643C-441E-8EF6-DE9646118E13}" presName="bgRect" presStyleLbl="bgShp" presStyleIdx="2" presStyleCnt="3"/>
      <dgm:spPr/>
    </dgm:pt>
    <dgm:pt modelId="{9C596DDF-1FE5-4C46-884D-B02F72056DE3}" type="pres">
      <dgm:prSet presAssocID="{F0FB0091-643C-441E-8EF6-DE9646118E1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pple"/>
        </a:ext>
      </dgm:extLst>
    </dgm:pt>
    <dgm:pt modelId="{04DAD8A2-A679-4556-9704-915F590A8FD6}" type="pres">
      <dgm:prSet presAssocID="{F0FB0091-643C-441E-8EF6-DE9646118E13}" presName="spaceRect" presStyleCnt="0"/>
      <dgm:spPr/>
    </dgm:pt>
    <dgm:pt modelId="{081EC08D-FB33-4D0C-8278-979F634A8BBD}" type="pres">
      <dgm:prSet presAssocID="{F0FB0091-643C-441E-8EF6-DE9646118E13}" presName="parTx" presStyleLbl="revTx" presStyleIdx="2" presStyleCnt="3">
        <dgm:presLayoutVars>
          <dgm:chMax val="0"/>
          <dgm:chPref val="0"/>
        </dgm:presLayoutVars>
      </dgm:prSet>
      <dgm:spPr/>
    </dgm:pt>
  </dgm:ptLst>
  <dgm:cxnLst>
    <dgm:cxn modelId="{39001030-1B59-4A03-9A7C-A2F95E546963}" srcId="{BB7D77DA-05FF-4124-AC82-F89E5A03C5E3}" destId="{F0FB0091-643C-441E-8EF6-DE9646118E13}" srcOrd="2" destOrd="0" parTransId="{5BC546A6-A60A-4A48-9C32-539F15F88BF3}" sibTransId="{6C7F65CB-8202-4D5C-9850-801F3DD6DFEF}"/>
    <dgm:cxn modelId="{EA97123F-ACAE-4AD7-AD61-9EBE2E162DC0}" type="presOf" srcId="{BB7D77DA-05FF-4124-AC82-F89E5A03C5E3}" destId="{ACD9EB16-6941-4B11-9D9C-07FD750003FB}" srcOrd="0" destOrd="0" presId="urn:microsoft.com/office/officeart/2018/2/layout/IconVerticalSolidList"/>
    <dgm:cxn modelId="{BDD4914E-A3C6-462F-8205-59BC977EB75B}" srcId="{BB7D77DA-05FF-4124-AC82-F89E5A03C5E3}" destId="{A487FD12-748C-49A9-9FF6-6708F4E88B38}" srcOrd="1" destOrd="0" parTransId="{242BBC33-0593-4147-8513-6941A881E6E9}" sibTransId="{75933E61-9D01-46BF-8CB4-4EFB30B8DC86}"/>
    <dgm:cxn modelId="{7ABE058B-F72F-4AC1-9005-8749D9D37701}" type="presOf" srcId="{A487FD12-748C-49A9-9FF6-6708F4E88B38}" destId="{428BA2A6-78CC-421F-8D66-821DC7709900}" srcOrd="0" destOrd="0" presId="urn:microsoft.com/office/officeart/2018/2/layout/IconVerticalSolidList"/>
    <dgm:cxn modelId="{FBF6769E-7FC0-4B62-947F-E74663D7AD57}" srcId="{BB7D77DA-05FF-4124-AC82-F89E5A03C5E3}" destId="{0FE5C820-A056-46F2-A342-9A8F1974C08E}" srcOrd="0" destOrd="0" parTransId="{F6623052-8E9E-44B3-94EA-21A3249DE85D}" sibTransId="{4E4B0D9F-22C4-41A6-AB4B-50666C3E9431}"/>
    <dgm:cxn modelId="{0BD01CCD-1A0F-4697-BA17-6DB41C7A1C28}" type="presOf" srcId="{0FE5C820-A056-46F2-A342-9A8F1974C08E}" destId="{B9BB65E8-2C48-443F-B2FB-3D32352A5794}" srcOrd="0" destOrd="0" presId="urn:microsoft.com/office/officeart/2018/2/layout/IconVerticalSolidList"/>
    <dgm:cxn modelId="{A644D6FC-0071-461F-A8C8-A6B5EC3E993A}" type="presOf" srcId="{F0FB0091-643C-441E-8EF6-DE9646118E13}" destId="{081EC08D-FB33-4D0C-8278-979F634A8BBD}" srcOrd="0" destOrd="0" presId="urn:microsoft.com/office/officeart/2018/2/layout/IconVerticalSolidList"/>
    <dgm:cxn modelId="{72136E97-CC55-4B62-A7F6-2B2F5B7E8B4C}" type="presParOf" srcId="{ACD9EB16-6941-4B11-9D9C-07FD750003FB}" destId="{4124FC17-2764-48F8-B4BD-D4519E5C50CF}" srcOrd="0" destOrd="0" presId="urn:microsoft.com/office/officeart/2018/2/layout/IconVerticalSolidList"/>
    <dgm:cxn modelId="{46BC2EC6-F6E6-41E3-8232-E6FE44A4C20E}" type="presParOf" srcId="{4124FC17-2764-48F8-B4BD-D4519E5C50CF}" destId="{055DF2FE-1A2E-484A-86E7-D051EE1E6941}" srcOrd="0" destOrd="0" presId="urn:microsoft.com/office/officeart/2018/2/layout/IconVerticalSolidList"/>
    <dgm:cxn modelId="{ABDB5DC6-21F7-4376-9CA1-B92416710725}" type="presParOf" srcId="{4124FC17-2764-48F8-B4BD-D4519E5C50CF}" destId="{2ABA0A8A-A689-4E88-A4B9-267F9A0A8768}" srcOrd="1" destOrd="0" presId="urn:microsoft.com/office/officeart/2018/2/layout/IconVerticalSolidList"/>
    <dgm:cxn modelId="{49D772BC-A52C-487C-8144-D14008A9707B}" type="presParOf" srcId="{4124FC17-2764-48F8-B4BD-D4519E5C50CF}" destId="{EA111FC1-6157-4E10-A769-B6FA48CA68F2}" srcOrd="2" destOrd="0" presId="urn:microsoft.com/office/officeart/2018/2/layout/IconVerticalSolidList"/>
    <dgm:cxn modelId="{19C3A7A3-9AD6-4864-A605-F473CA16CE39}" type="presParOf" srcId="{4124FC17-2764-48F8-B4BD-D4519E5C50CF}" destId="{B9BB65E8-2C48-443F-B2FB-3D32352A5794}" srcOrd="3" destOrd="0" presId="urn:microsoft.com/office/officeart/2018/2/layout/IconVerticalSolidList"/>
    <dgm:cxn modelId="{A616BFC4-3C3B-4BDF-ADD1-E45D9D7C8266}" type="presParOf" srcId="{ACD9EB16-6941-4B11-9D9C-07FD750003FB}" destId="{4165418F-EDDE-4F28-A4A0-2DAEC529D138}" srcOrd="1" destOrd="0" presId="urn:microsoft.com/office/officeart/2018/2/layout/IconVerticalSolidList"/>
    <dgm:cxn modelId="{D4705C65-330F-4401-8F23-F49E9F3BC5E3}" type="presParOf" srcId="{ACD9EB16-6941-4B11-9D9C-07FD750003FB}" destId="{7FD009B9-6D2F-4A77-9402-DB11CC49AEFD}" srcOrd="2" destOrd="0" presId="urn:microsoft.com/office/officeart/2018/2/layout/IconVerticalSolidList"/>
    <dgm:cxn modelId="{A4E6D31F-BD2E-4272-9213-52C415EC0365}" type="presParOf" srcId="{7FD009B9-6D2F-4A77-9402-DB11CC49AEFD}" destId="{CFFCDF2F-B825-4A44-8065-CBDAD77BAFCE}" srcOrd="0" destOrd="0" presId="urn:microsoft.com/office/officeart/2018/2/layout/IconVerticalSolidList"/>
    <dgm:cxn modelId="{93F615CC-38C9-4EFD-A6C9-419828A91563}" type="presParOf" srcId="{7FD009B9-6D2F-4A77-9402-DB11CC49AEFD}" destId="{EF3CFD5C-C7B0-4DC0-881A-DDD5B17D51C4}" srcOrd="1" destOrd="0" presId="urn:microsoft.com/office/officeart/2018/2/layout/IconVerticalSolidList"/>
    <dgm:cxn modelId="{56B85BE7-11D8-4148-B579-1753DA0077F0}" type="presParOf" srcId="{7FD009B9-6D2F-4A77-9402-DB11CC49AEFD}" destId="{372D179E-A8A3-4546-818C-229B6C01FDD1}" srcOrd="2" destOrd="0" presId="urn:microsoft.com/office/officeart/2018/2/layout/IconVerticalSolidList"/>
    <dgm:cxn modelId="{271BFD3A-D695-4FF5-B030-811C9581791A}" type="presParOf" srcId="{7FD009B9-6D2F-4A77-9402-DB11CC49AEFD}" destId="{428BA2A6-78CC-421F-8D66-821DC7709900}" srcOrd="3" destOrd="0" presId="urn:microsoft.com/office/officeart/2018/2/layout/IconVerticalSolidList"/>
    <dgm:cxn modelId="{78EB0964-805E-4979-A8A5-85DB20EFD081}" type="presParOf" srcId="{ACD9EB16-6941-4B11-9D9C-07FD750003FB}" destId="{ECF19371-FEEF-4243-A33E-148C14388302}" srcOrd="3" destOrd="0" presId="urn:microsoft.com/office/officeart/2018/2/layout/IconVerticalSolidList"/>
    <dgm:cxn modelId="{CB8998FE-55F8-48CF-A1D4-A8A1A3E5A563}" type="presParOf" srcId="{ACD9EB16-6941-4B11-9D9C-07FD750003FB}" destId="{CD1126D1-FDC5-4B85-8F76-3EC93C559EB5}" srcOrd="4" destOrd="0" presId="urn:microsoft.com/office/officeart/2018/2/layout/IconVerticalSolidList"/>
    <dgm:cxn modelId="{1826F42A-A2C1-4007-A127-8BEB85C504DB}" type="presParOf" srcId="{CD1126D1-FDC5-4B85-8F76-3EC93C559EB5}" destId="{20098081-339D-4675-8F54-F1A001E12E78}" srcOrd="0" destOrd="0" presId="urn:microsoft.com/office/officeart/2018/2/layout/IconVerticalSolidList"/>
    <dgm:cxn modelId="{432EA261-26C7-47E5-864C-3004636DE477}" type="presParOf" srcId="{CD1126D1-FDC5-4B85-8F76-3EC93C559EB5}" destId="{9C596DDF-1FE5-4C46-884D-B02F72056DE3}" srcOrd="1" destOrd="0" presId="urn:microsoft.com/office/officeart/2018/2/layout/IconVerticalSolidList"/>
    <dgm:cxn modelId="{91DAE097-CAF6-4CB8-9846-8D0C1D3C80D2}" type="presParOf" srcId="{CD1126D1-FDC5-4B85-8F76-3EC93C559EB5}" destId="{04DAD8A2-A679-4556-9704-915F590A8FD6}" srcOrd="2" destOrd="0" presId="urn:microsoft.com/office/officeart/2018/2/layout/IconVerticalSolidList"/>
    <dgm:cxn modelId="{71935D77-89D2-4BDF-9664-E4FC49EEFEF3}" type="presParOf" srcId="{CD1126D1-FDC5-4B85-8F76-3EC93C559EB5}" destId="{081EC08D-FB33-4D0C-8278-979F634A8BB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1F364B-230D-4CE9-9162-8B041D8C8C58}">
      <dsp:nvSpPr>
        <dsp:cNvPr id="0" name=""/>
        <dsp:cNvSpPr/>
      </dsp:nvSpPr>
      <dsp:spPr>
        <a:xfrm>
          <a:off x="0" y="2439"/>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7BC9F9-D7B2-4366-9326-BAF374A4D4EA}">
      <dsp:nvSpPr>
        <dsp:cNvPr id="0" name=""/>
        <dsp:cNvSpPr/>
      </dsp:nvSpPr>
      <dsp:spPr>
        <a:xfrm>
          <a:off x="374076" y="280678"/>
          <a:ext cx="680139" cy="6801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0D2898-EFC4-40D2-866A-E1B766C4A102}">
      <dsp:nvSpPr>
        <dsp:cNvPr id="0" name=""/>
        <dsp:cNvSpPr/>
      </dsp:nvSpPr>
      <dsp:spPr>
        <a:xfrm>
          <a:off x="1428292" y="2439"/>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90000"/>
            </a:lnSpc>
            <a:spcBef>
              <a:spcPct val="0"/>
            </a:spcBef>
            <a:spcAft>
              <a:spcPct val="35000"/>
            </a:spcAft>
            <a:buNone/>
          </a:pPr>
          <a:r>
            <a:rPr lang="en-US" sz="2200" kern="1200"/>
            <a:t>Internal Data</a:t>
          </a:r>
        </a:p>
      </dsp:txBody>
      <dsp:txXfrm>
        <a:off x="1428292" y="2439"/>
        <a:ext cx="4873308" cy="1236616"/>
      </dsp:txXfrm>
    </dsp:sp>
    <dsp:sp modelId="{FBB21EDA-A589-4F01-9565-5B3983BC1A07}">
      <dsp:nvSpPr>
        <dsp:cNvPr id="0" name=""/>
        <dsp:cNvSpPr/>
      </dsp:nvSpPr>
      <dsp:spPr>
        <a:xfrm>
          <a:off x="0" y="1548210"/>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FB7C7C-B9E4-4DC2-AB77-274955F8E6B9}">
      <dsp:nvSpPr>
        <dsp:cNvPr id="0" name=""/>
        <dsp:cNvSpPr/>
      </dsp:nvSpPr>
      <dsp:spPr>
        <a:xfrm>
          <a:off x="374076" y="1826449"/>
          <a:ext cx="680139" cy="6801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FD1A3A-B5B4-4AD5-ADD0-ED8CB32E3B7B}">
      <dsp:nvSpPr>
        <dsp:cNvPr id="0" name=""/>
        <dsp:cNvSpPr/>
      </dsp:nvSpPr>
      <dsp:spPr>
        <a:xfrm>
          <a:off x="1428292" y="1548210"/>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90000"/>
            </a:lnSpc>
            <a:spcBef>
              <a:spcPct val="0"/>
            </a:spcBef>
            <a:spcAft>
              <a:spcPct val="35000"/>
            </a:spcAft>
            <a:buNone/>
          </a:pPr>
          <a:r>
            <a:rPr lang="en-US" sz="2200" kern="1200"/>
            <a:t>External Date</a:t>
          </a:r>
        </a:p>
      </dsp:txBody>
      <dsp:txXfrm>
        <a:off x="1428292" y="1548210"/>
        <a:ext cx="4873308" cy="1236616"/>
      </dsp:txXfrm>
    </dsp:sp>
    <dsp:sp modelId="{26BD3FEE-77EB-489C-A916-70369052F3EE}">
      <dsp:nvSpPr>
        <dsp:cNvPr id="0" name=""/>
        <dsp:cNvSpPr/>
      </dsp:nvSpPr>
      <dsp:spPr>
        <a:xfrm>
          <a:off x="0" y="3093981"/>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9B79D8-2603-49B9-82ED-B68C93C73074}">
      <dsp:nvSpPr>
        <dsp:cNvPr id="0" name=""/>
        <dsp:cNvSpPr/>
      </dsp:nvSpPr>
      <dsp:spPr>
        <a:xfrm>
          <a:off x="374076" y="3372220"/>
          <a:ext cx="680139" cy="6801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DF8BE6-CBA3-4C78-9568-8E06F76940BF}">
      <dsp:nvSpPr>
        <dsp:cNvPr id="0" name=""/>
        <dsp:cNvSpPr/>
      </dsp:nvSpPr>
      <dsp:spPr>
        <a:xfrm>
          <a:off x="1428292" y="3093981"/>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90000"/>
            </a:lnSpc>
            <a:spcBef>
              <a:spcPct val="0"/>
            </a:spcBef>
            <a:spcAft>
              <a:spcPct val="35000"/>
            </a:spcAft>
            <a:buNone/>
          </a:pPr>
          <a:r>
            <a:rPr lang="en-US" sz="2200" kern="1200"/>
            <a:t>Data collection methods</a:t>
          </a:r>
        </a:p>
      </dsp:txBody>
      <dsp:txXfrm>
        <a:off x="1428292" y="3093981"/>
        <a:ext cx="4873308" cy="1236616"/>
      </dsp:txXfrm>
    </dsp:sp>
    <dsp:sp modelId="{08FE3601-8358-4F8D-AA80-9302E27ACB4F}">
      <dsp:nvSpPr>
        <dsp:cNvPr id="0" name=""/>
        <dsp:cNvSpPr/>
      </dsp:nvSpPr>
      <dsp:spPr>
        <a:xfrm>
          <a:off x="0" y="4639752"/>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EE7882-861D-4410-B4CF-8211D476B0A3}">
      <dsp:nvSpPr>
        <dsp:cNvPr id="0" name=""/>
        <dsp:cNvSpPr/>
      </dsp:nvSpPr>
      <dsp:spPr>
        <a:xfrm>
          <a:off x="374076" y="4917991"/>
          <a:ext cx="680139" cy="68013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554705-773A-4CBF-B900-D21AFA81BC00}">
      <dsp:nvSpPr>
        <dsp:cNvPr id="0" name=""/>
        <dsp:cNvSpPr/>
      </dsp:nvSpPr>
      <dsp:spPr>
        <a:xfrm>
          <a:off x="1428292" y="4639752"/>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90000"/>
            </a:lnSpc>
            <a:spcBef>
              <a:spcPct val="0"/>
            </a:spcBef>
            <a:spcAft>
              <a:spcPct val="35000"/>
            </a:spcAft>
            <a:buNone/>
          </a:pPr>
          <a:r>
            <a:rPr lang="en-US" sz="2200" kern="1200"/>
            <a:t>Data collection tools, technologies, and processing</a:t>
          </a:r>
        </a:p>
      </dsp:txBody>
      <dsp:txXfrm>
        <a:off x="1428292" y="4639752"/>
        <a:ext cx="4873308" cy="12366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67FFB2-1CFF-494A-943A-071C74B366E1}">
      <dsp:nvSpPr>
        <dsp:cNvPr id="0" name=""/>
        <dsp:cNvSpPr/>
      </dsp:nvSpPr>
      <dsp:spPr>
        <a:xfrm>
          <a:off x="412665" y="416"/>
          <a:ext cx="2175252" cy="1305151"/>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a:t>Sequential Data Handling</a:t>
          </a:r>
          <a:endParaRPr lang="en-US" sz="2200" kern="1200"/>
        </a:p>
      </dsp:txBody>
      <dsp:txXfrm>
        <a:off x="412665" y="416"/>
        <a:ext cx="2175252" cy="1305151"/>
      </dsp:txXfrm>
    </dsp:sp>
    <dsp:sp modelId="{DA086618-845C-4B16-BF7F-3B7A08779572}">
      <dsp:nvSpPr>
        <dsp:cNvPr id="0" name=""/>
        <dsp:cNvSpPr/>
      </dsp:nvSpPr>
      <dsp:spPr>
        <a:xfrm>
          <a:off x="2805443" y="416"/>
          <a:ext cx="2175252" cy="1305151"/>
        </a:xfrm>
        <a:prstGeom prst="rect">
          <a:avLst/>
        </a:prstGeom>
        <a:gradFill rotWithShape="0">
          <a:gsLst>
            <a:gs pos="0">
              <a:schemeClr val="accent5">
                <a:hueOff val="-1689636"/>
                <a:satOff val="-4355"/>
                <a:lumOff val="-2941"/>
                <a:alphaOff val="0"/>
                <a:satMod val="103000"/>
                <a:lumMod val="102000"/>
                <a:tint val="94000"/>
              </a:schemeClr>
            </a:gs>
            <a:gs pos="50000">
              <a:schemeClr val="accent5">
                <a:hueOff val="-1689636"/>
                <a:satOff val="-4355"/>
                <a:lumOff val="-2941"/>
                <a:alphaOff val="0"/>
                <a:satMod val="110000"/>
                <a:lumMod val="100000"/>
                <a:shade val="100000"/>
              </a:schemeClr>
            </a:gs>
            <a:gs pos="100000">
              <a:schemeClr val="accent5">
                <a:hueOff val="-1689636"/>
                <a:satOff val="-4355"/>
                <a:lumOff val="-294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a:t>Long-Term Dependencies</a:t>
          </a:r>
          <a:endParaRPr lang="en-US" sz="2200" kern="1200"/>
        </a:p>
      </dsp:txBody>
      <dsp:txXfrm>
        <a:off x="2805443" y="416"/>
        <a:ext cx="2175252" cy="1305151"/>
      </dsp:txXfrm>
    </dsp:sp>
    <dsp:sp modelId="{1AC66213-B867-4093-9C89-1DC0FBC0087F}">
      <dsp:nvSpPr>
        <dsp:cNvPr id="0" name=""/>
        <dsp:cNvSpPr/>
      </dsp:nvSpPr>
      <dsp:spPr>
        <a:xfrm>
          <a:off x="412665" y="1523093"/>
          <a:ext cx="2175252" cy="1305151"/>
        </a:xfrm>
        <a:prstGeom prst="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a:t>Handling Non-Linear Relationships</a:t>
          </a:r>
          <a:endParaRPr lang="en-US" sz="2200" kern="1200"/>
        </a:p>
      </dsp:txBody>
      <dsp:txXfrm>
        <a:off x="412665" y="1523093"/>
        <a:ext cx="2175252" cy="1305151"/>
      </dsp:txXfrm>
    </dsp:sp>
    <dsp:sp modelId="{B46376A0-7612-407F-9FDC-EAE3B37E3B70}">
      <dsp:nvSpPr>
        <dsp:cNvPr id="0" name=""/>
        <dsp:cNvSpPr/>
      </dsp:nvSpPr>
      <dsp:spPr>
        <a:xfrm>
          <a:off x="2805443" y="1523093"/>
          <a:ext cx="2175252" cy="1305151"/>
        </a:xfrm>
        <a:prstGeom prst="rect">
          <a:avLst/>
        </a:prstGeom>
        <a:gradFill rotWithShape="0">
          <a:gsLst>
            <a:gs pos="0">
              <a:schemeClr val="accent5">
                <a:hueOff val="-5068907"/>
                <a:satOff val="-13064"/>
                <a:lumOff val="-8824"/>
                <a:alphaOff val="0"/>
                <a:satMod val="103000"/>
                <a:lumMod val="102000"/>
                <a:tint val="94000"/>
              </a:schemeClr>
            </a:gs>
            <a:gs pos="50000">
              <a:schemeClr val="accent5">
                <a:hueOff val="-5068907"/>
                <a:satOff val="-13064"/>
                <a:lumOff val="-8824"/>
                <a:alphaOff val="0"/>
                <a:satMod val="110000"/>
                <a:lumMod val="100000"/>
                <a:shade val="100000"/>
              </a:schemeClr>
            </a:gs>
            <a:gs pos="100000">
              <a:schemeClr val="accent5">
                <a:hueOff val="-5068907"/>
                <a:satOff val="-13064"/>
                <a:lumOff val="-882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a:t>Ability to Handle Multivariate Time Series</a:t>
          </a:r>
          <a:endParaRPr lang="en-US" sz="2200" kern="1200"/>
        </a:p>
      </dsp:txBody>
      <dsp:txXfrm>
        <a:off x="2805443" y="1523093"/>
        <a:ext cx="2175252" cy="1305151"/>
      </dsp:txXfrm>
    </dsp:sp>
    <dsp:sp modelId="{4D3D5C09-CD93-4C47-9585-D0A07E08EB71}">
      <dsp:nvSpPr>
        <dsp:cNvPr id="0" name=""/>
        <dsp:cNvSpPr/>
      </dsp:nvSpPr>
      <dsp:spPr>
        <a:xfrm>
          <a:off x="1609054" y="3045769"/>
          <a:ext cx="2175252" cy="1305151"/>
        </a:xfrm>
        <a:prstGeom prst="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a:t>Adaptability to Data Dynamics</a:t>
          </a:r>
          <a:endParaRPr lang="en-US" sz="2200" kern="1200"/>
        </a:p>
      </dsp:txBody>
      <dsp:txXfrm>
        <a:off x="1609054" y="3045769"/>
        <a:ext cx="2175252" cy="13051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5DF2FE-1A2E-484A-86E7-D051EE1E6941}">
      <dsp:nvSpPr>
        <dsp:cNvPr id="0" name=""/>
        <dsp:cNvSpPr/>
      </dsp:nvSpPr>
      <dsp:spPr>
        <a:xfrm>
          <a:off x="0" y="5455"/>
          <a:ext cx="6245265" cy="116419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BA0A8A-A689-4E88-A4B9-267F9A0A8768}">
      <dsp:nvSpPr>
        <dsp:cNvPr id="0" name=""/>
        <dsp:cNvSpPr/>
      </dsp:nvSpPr>
      <dsp:spPr>
        <a:xfrm>
          <a:off x="352169" y="267399"/>
          <a:ext cx="640933" cy="6403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BB65E8-2C48-443F-B2FB-3D32352A5794}">
      <dsp:nvSpPr>
        <dsp:cNvPr id="0" name=""/>
        <dsp:cNvSpPr/>
      </dsp:nvSpPr>
      <dsp:spPr>
        <a:xfrm>
          <a:off x="1345271" y="5455"/>
          <a:ext cx="4156874" cy="16735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115" tIns="177115" rIns="177115" bIns="177115" numCol="1" spcCol="1270" anchor="ctr" anchorCtr="0">
          <a:noAutofit/>
        </a:bodyPr>
        <a:lstStyle/>
        <a:p>
          <a:pPr marL="0" lvl="0" indent="0" algn="l" defTabSz="622300">
            <a:lnSpc>
              <a:spcPct val="100000"/>
            </a:lnSpc>
            <a:spcBef>
              <a:spcPct val="0"/>
            </a:spcBef>
            <a:spcAft>
              <a:spcPct val="35000"/>
            </a:spcAft>
            <a:buNone/>
          </a:pPr>
          <a:r>
            <a:rPr lang="en-US" sz="1400" kern="1200">
              <a:latin typeface="Verdana"/>
              <a:ea typeface="Verdana"/>
            </a:rPr>
            <a:t>LSTM assumes that past patterns and dependencies within the data will continue, which may not always hold true in rapidly changing retail environments. However, LSTM's adaptability helps mitigate this assumption by continuously updating the model with new data from Apple retail stores.</a:t>
          </a:r>
          <a:br>
            <a:rPr lang="en-US" sz="1400" kern="1200">
              <a:latin typeface="Verdana"/>
              <a:ea typeface="Verdana"/>
            </a:rPr>
          </a:br>
          <a:endParaRPr lang="en-US" sz="1400" kern="1200">
            <a:latin typeface="Verdana"/>
            <a:ea typeface="Verdana"/>
          </a:endParaRPr>
        </a:p>
      </dsp:txBody>
      <dsp:txXfrm>
        <a:off x="1345271" y="5455"/>
        <a:ext cx="4156874" cy="1673530"/>
      </dsp:txXfrm>
    </dsp:sp>
    <dsp:sp modelId="{CFFCDF2F-B825-4A44-8065-CBDAD77BAFCE}">
      <dsp:nvSpPr>
        <dsp:cNvPr id="0" name=""/>
        <dsp:cNvSpPr/>
      </dsp:nvSpPr>
      <dsp:spPr>
        <a:xfrm>
          <a:off x="0" y="1957908"/>
          <a:ext cx="6245265" cy="116419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3CFD5C-C7B0-4DC0-881A-DDD5B17D51C4}">
      <dsp:nvSpPr>
        <dsp:cNvPr id="0" name=""/>
        <dsp:cNvSpPr/>
      </dsp:nvSpPr>
      <dsp:spPr>
        <a:xfrm>
          <a:off x="352169" y="2219852"/>
          <a:ext cx="640933" cy="6403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8BA2A6-78CC-421F-8D66-821DC7709900}">
      <dsp:nvSpPr>
        <dsp:cNvPr id="0" name=""/>
        <dsp:cNvSpPr/>
      </dsp:nvSpPr>
      <dsp:spPr>
        <a:xfrm>
          <a:off x="1345271" y="1957908"/>
          <a:ext cx="4156874" cy="16735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115" tIns="177115" rIns="177115" bIns="177115" numCol="1" spcCol="1270" anchor="ctr" anchorCtr="0">
          <a:noAutofit/>
        </a:bodyPr>
        <a:lstStyle/>
        <a:p>
          <a:pPr marL="0" lvl="0" indent="0" algn="l" defTabSz="622300">
            <a:lnSpc>
              <a:spcPct val="100000"/>
            </a:lnSpc>
            <a:spcBef>
              <a:spcPct val="0"/>
            </a:spcBef>
            <a:spcAft>
              <a:spcPct val="35000"/>
            </a:spcAft>
            <a:buNone/>
          </a:pPr>
          <a:r>
            <a:rPr lang="en-US" sz="1400" kern="1200">
              <a:latin typeface="Verdana"/>
              <a:ea typeface="Verdana"/>
            </a:rPr>
            <a:t>LSTM performance relies on the availability and quality of historical data from Apple retail stores. Insufficient or noisy data may hinder the model's ability to accurately capture patterns and make reliable forecasts, emphasizing the importance of data quality and preprocessing.</a:t>
          </a:r>
          <a:br>
            <a:rPr lang="en-US" sz="1400" kern="1200">
              <a:latin typeface="Verdana"/>
              <a:ea typeface="Verdana"/>
            </a:rPr>
          </a:br>
          <a:endParaRPr lang="en-US" sz="1400" kern="1200">
            <a:latin typeface="Verdana"/>
            <a:ea typeface="Verdana"/>
          </a:endParaRPr>
        </a:p>
      </dsp:txBody>
      <dsp:txXfrm>
        <a:off x="1345271" y="1957908"/>
        <a:ext cx="4156874" cy="1673530"/>
      </dsp:txXfrm>
    </dsp:sp>
    <dsp:sp modelId="{20098081-339D-4675-8F54-F1A001E12E78}">
      <dsp:nvSpPr>
        <dsp:cNvPr id="0" name=""/>
        <dsp:cNvSpPr/>
      </dsp:nvSpPr>
      <dsp:spPr>
        <a:xfrm>
          <a:off x="0" y="3910360"/>
          <a:ext cx="6245265" cy="116419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596DDF-1FE5-4C46-884D-B02F72056DE3}">
      <dsp:nvSpPr>
        <dsp:cNvPr id="0" name=""/>
        <dsp:cNvSpPr/>
      </dsp:nvSpPr>
      <dsp:spPr>
        <a:xfrm>
          <a:off x="352169" y="4172304"/>
          <a:ext cx="640933" cy="6403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1EC08D-FB33-4D0C-8278-979F634A8BBD}">
      <dsp:nvSpPr>
        <dsp:cNvPr id="0" name=""/>
        <dsp:cNvSpPr/>
      </dsp:nvSpPr>
      <dsp:spPr>
        <a:xfrm>
          <a:off x="1345271" y="3910360"/>
          <a:ext cx="4156874" cy="16735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115" tIns="177115" rIns="177115" bIns="177115" numCol="1" spcCol="1270" anchor="ctr" anchorCtr="0">
          <a:noAutofit/>
        </a:bodyPr>
        <a:lstStyle/>
        <a:p>
          <a:pPr marL="0" lvl="0" indent="0" algn="l" defTabSz="622300">
            <a:lnSpc>
              <a:spcPct val="100000"/>
            </a:lnSpc>
            <a:spcBef>
              <a:spcPct val="0"/>
            </a:spcBef>
            <a:spcAft>
              <a:spcPct val="35000"/>
            </a:spcAft>
            <a:buNone/>
          </a:pPr>
          <a:r>
            <a:rPr lang="en-US" sz="1400" kern="1200">
              <a:latin typeface="Verdana"/>
              <a:ea typeface="Verdana"/>
            </a:rPr>
            <a:t>While LSTM is effective for sequential data analysis, it may not perform optimally if the underlying demand patterns in Apple retail stores are highly irregular or unpredictable. Additional feature engineering or preprocessing may be necessary to enhance model performance and address specific characteristics of Apple retail sales data.</a:t>
          </a:r>
        </a:p>
      </dsp:txBody>
      <dsp:txXfrm>
        <a:off x="1345271" y="3910360"/>
        <a:ext cx="4156874" cy="167353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2/7/2024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2" name="Arc 61">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ctrTitle"/>
          </p:nvPr>
        </p:nvSpPr>
        <p:spPr>
          <a:xfrm>
            <a:off x="5894962" y="479493"/>
            <a:ext cx="5458838" cy="1325563"/>
          </a:xfrm>
        </p:spPr>
        <p:txBody>
          <a:bodyPr vert="horz" lIns="91440" tIns="45720" rIns="91440" bIns="45720" rtlCol="0" anchor="ctr">
            <a:normAutofit/>
          </a:bodyPr>
          <a:lstStyle/>
          <a:p>
            <a:pPr algn="l"/>
            <a:r>
              <a:rPr lang="en-US" sz="4400" b="1" kern="1200">
                <a:solidFill>
                  <a:schemeClr val="tx1"/>
                </a:solidFill>
                <a:latin typeface="+mj-lt"/>
                <a:ea typeface="+mj-ea"/>
                <a:cs typeface="+mj-cs"/>
              </a:rPr>
              <a:t>Retail Inventory Predictor</a:t>
            </a:r>
          </a:p>
        </p:txBody>
      </p:sp>
      <p:sp>
        <p:nvSpPr>
          <p:cNvPr id="63" name="Freeform: Shape 62">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Box Production Line">
            <a:extLst>
              <a:ext uri="{FF2B5EF4-FFF2-40B4-BE49-F238E27FC236}">
                <a16:creationId xmlns:a16="http://schemas.microsoft.com/office/drawing/2014/main" id="{0272C3D5-A1D1-EE9E-C6EA-AC0317832E9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703182" y="2000490"/>
            <a:ext cx="4777381" cy="2687275"/>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Subtitle 2"/>
          <p:cNvSpPr>
            <a:spLocks noGrp="1"/>
          </p:cNvSpPr>
          <p:nvPr>
            <p:ph type="subTitle" idx="1"/>
          </p:nvPr>
        </p:nvSpPr>
        <p:spPr>
          <a:xfrm>
            <a:off x="5894962" y="1984443"/>
            <a:ext cx="5458838" cy="4192520"/>
          </a:xfrm>
        </p:spPr>
        <p:txBody>
          <a:bodyPr vert="horz" lIns="91440" tIns="45720" rIns="91440" bIns="45720" rtlCol="0">
            <a:normAutofit/>
          </a:bodyPr>
          <a:lstStyle/>
          <a:p>
            <a:pPr marL="285750" indent="-228600" algn="l">
              <a:buFont typeface="Arial" panose="020B0604020202020204" pitchFamily="34" charset="0"/>
              <a:buChar char="•"/>
            </a:pPr>
            <a:r>
              <a:rPr lang="en-US" sz="1400" b="1"/>
              <a:t>Binary Brains team: Ambalika, Favour, Joseph, Misty, &amp; Zaid</a:t>
            </a:r>
          </a:p>
          <a:p>
            <a:pPr marL="742950" lvl="1" indent="-228600" algn="l">
              <a:buFont typeface="Arial" panose="020B0604020202020204" pitchFamily="34" charset="0"/>
              <a:buChar char="•"/>
            </a:pPr>
            <a:endParaRPr lang="en-US" sz="1400"/>
          </a:p>
          <a:p>
            <a:pPr lvl="1" indent="-228600" algn="l">
              <a:buFont typeface="Arial" panose="020B0604020202020204" pitchFamily="34" charset="0"/>
              <a:buChar char="•"/>
            </a:pPr>
            <a:r>
              <a:rPr lang="en-US" sz="1400" b="1"/>
              <a:t>Data Collector:</a:t>
            </a:r>
            <a:r>
              <a:rPr lang="en-US" sz="1400"/>
              <a:t> Identify potential data sources and outline data collection methods.  </a:t>
            </a:r>
          </a:p>
          <a:p>
            <a:pPr lvl="1" indent="-228600" algn="l">
              <a:buFont typeface="Arial" panose="020B0604020202020204" pitchFamily="34" charset="0"/>
              <a:buChar char="•"/>
            </a:pPr>
            <a:r>
              <a:rPr lang="en-US" sz="1400" b="1"/>
              <a:t>Misty</a:t>
            </a:r>
            <a:endParaRPr lang="en-US" sz="1400"/>
          </a:p>
          <a:p>
            <a:pPr lvl="1" indent="-228600" algn="l">
              <a:buFont typeface="Arial" panose="020B0604020202020204" pitchFamily="34" charset="0"/>
              <a:buChar char="•"/>
            </a:pPr>
            <a:r>
              <a:rPr lang="en-US" sz="1400" b="1"/>
              <a:t>Algorithm Designer:</a:t>
            </a:r>
            <a:r>
              <a:rPr lang="en-US" sz="1400"/>
              <a:t> Choose suitable algorithms and justify your selection.  </a:t>
            </a:r>
          </a:p>
          <a:p>
            <a:pPr lvl="1" indent="-228600" algn="l">
              <a:buFont typeface="Arial" panose="020B0604020202020204" pitchFamily="34" charset="0"/>
              <a:buChar char="•"/>
            </a:pPr>
            <a:r>
              <a:rPr lang="en-US" sz="1400" b="1"/>
              <a:t>Ambalika</a:t>
            </a:r>
            <a:endParaRPr lang="en-US" sz="1400"/>
          </a:p>
          <a:p>
            <a:pPr lvl="1" indent="-228600" algn="l">
              <a:buFont typeface="Arial" panose="020B0604020202020204" pitchFamily="34" charset="0"/>
              <a:buChar char="•"/>
            </a:pPr>
            <a:r>
              <a:rPr lang="en-US" sz="1400" b="1"/>
              <a:t>Model Trainer:</a:t>
            </a:r>
            <a:r>
              <a:rPr lang="en-US" sz="1400"/>
              <a:t> Propose strategies for model training and validation. </a:t>
            </a:r>
          </a:p>
          <a:p>
            <a:pPr lvl="1" indent="-228600" algn="l">
              <a:buFont typeface="Arial" panose="020B0604020202020204" pitchFamily="34" charset="0"/>
              <a:buChar char="•"/>
            </a:pPr>
            <a:r>
              <a:rPr lang="en-US" sz="1400"/>
              <a:t> </a:t>
            </a:r>
            <a:r>
              <a:rPr lang="en-US" sz="1400" b="1"/>
              <a:t>Favour &amp; Zaid</a:t>
            </a:r>
            <a:endParaRPr lang="en-US" sz="1400"/>
          </a:p>
          <a:p>
            <a:pPr lvl="1" indent="-228600" algn="l">
              <a:buFont typeface="Arial" panose="020B0604020202020204" pitchFamily="34" charset="0"/>
              <a:buChar char="•"/>
            </a:pPr>
            <a:r>
              <a:rPr lang="en-US" sz="1400" b="1"/>
              <a:t>Application Specialist:</a:t>
            </a:r>
            <a:r>
              <a:rPr lang="en-US" sz="1400"/>
              <a:t> Plan the integration of the ML model into a real-world application</a:t>
            </a:r>
          </a:p>
          <a:p>
            <a:pPr lvl="1" indent="-228600" algn="l">
              <a:buFont typeface="Arial" panose="020B0604020202020204" pitchFamily="34" charset="0"/>
              <a:buChar char="•"/>
            </a:pPr>
            <a:r>
              <a:rPr lang="en-US" sz="1400" b="1"/>
              <a:t>Joseph Hiller</a:t>
            </a:r>
            <a:endParaRPr lang="en-US" sz="1400"/>
          </a:p>
          <a:p>
            <a:pPr marL="742950" lvl="1" indent="-228600" algn="l">
              <a:buFont typeface="Arial" panose="020B0604020202020204" pitchFamily="34" charset="0"/>
              <a:buChar char="•"/>
            </a:pPr>
            <a:endParaRPr lang="en-US" sz="1400"/>
          </a:p>
          <a:p>
            <a:pPr marL="742950" lvl="1" indent="-228600" algn="l">
              <a:buFont typeface="Arial" panose="020B0604020202020204" pitchFamily="34" charset="0"/>
              <a:buChar char="•"/>
            </a:pPr>
            <a:endParaRPr lang="en-US" sz="1400"/>
          </a:p>
          <a:p>
            <a:pPr marL="742950" lvl="1" indent="-228600" algn="l">
              <a:buFont typeface="Arial" panose="020B0604020202020204" pitchFamily="34" charset="0"/>
              <a:buChar char="•"/>
            </a:pPr>
            <a:endParaRPr lang="en-US" sz="1400"/>
          </a:p>
          <a:p>
            <a:pPr marL="742950" lvl="1" indent="-228600" algn="l">
              <a:buFont typeface="Arial" panose="020B0604020202020204" pitchFamily="34" charset="0"/>
              <a:buChar char="•"/>
            </a:pPr>
            <a:endParaRPr lang="en-US" sz="1400"/>
          </a:p>
          <a:p>
            <a:pPr indent="-228600" algn="l">
              <a:buFont typeface="Arial" panose="020B0604020202020204" pitchFamily="34" charset="0"/>
              <a:buChar char="•"/>
            </a:pPr>
            <a:endParaRPr lang="en-US" sz="140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F94DE44-6A53-4B48-75E8-EA3B4184D9AE}"/>
              </a:ext>
            </a:extLst>
          </p:cNvPr>
          <p:cNvSpPr>
            <a:spLocks noGrp="1"/>
          </p:cNvSpPr>
          <p:nvPr>
            <p:ph type="title"/>
          </p:nvPr>
        </p:nvSpPr>
        <p:spPr>
          <a:xfrm>
            <a:off x="1137038" y="609597"/>
            <a:ext cx="9770022" cy="1330841"/>
          </a:xfrm>
        </p:spPr>
        <p:txBody>
          <a:bodyPr>
            <a:normAutofit/>
          </a:bodyPr>
          <a:lstStyle/>
          <a:p>
            <a:r>
              <a:rPr lang="en-US">
                <a:cs typeface="Calibri Light"/>
              </a:rPr>
              <a:t>Model training cont.</a:t>
            </a:r>
            <a:endParaRPr lang="en-US"/>
          </a:p>
        </p:txBody>
      </p:sp>
      <p:sp>
        <p:nvSpPr>
          <p:cNvPr id="3" name="Content Placeholder 2">
            <a:extLst>
              <a:ext uri="{FF2B5EF4-FFF2-40B4-BE49-F238E27FC236}">
                <a16:creationId xmlns:a16="http://schemas.microsoft.com/office/drawing/2014/main" id="{8C7018A8-3C53-6E25-2B57-28EBA0F41FA6}"/>
              </a:ext>
            </a:extLst>
          </p:cNvPr>
          <p:cNvSpPr>
            <a:spLocks noGrp="1"/>
          </p:cNvSpPr>
          <p:nvPr>
            <p:ph idx="1"/>
          </p:nvPr>
        </p:nvSpPr>
        <p:spPr>
          <a:xfrm>
            <a:off x="245638" y="2198362"/>
            <a:ext cx="7115569" cy="4435357"/>
          </a:xfrm>
        </p:spPr>
        <p:txBody>
          <a:bodyPr vert="horz" lIns="91440" tIns="45720" rIns="91440" bIns="45720" rtlCol="0" anchor="t">
            <a:noAutofit/>
          </a:bodyPr>
          <a:lstStyle/>
          <a:p>
            <a:r>
              <a:rPr lang="en-US" sz="1400">
                <a:ea typeface="+mn-lt"/>
                <a:cs typeface="+mn-lt"/>
              </a:rPr>
              <a:t>Fine-Tuning: </a:t>
            </a:r>
            <a:r>
              <a:rPr lang="en-US" sz="1400">
                <a:latin typeface="Calibri"/>
                <a:cs typeface="Calibri"/>
              </a:rPr>
              <a:t>in this stage  adjustments make to the model based on validation results, ensuring its continual improvement and adaptability to evolving patterns in demand data.</a:t>
            </a:r>
            <a:r>
              <a:rPr lang="en-US" sz="1400">
                <a:ea typeface="+mn-lt"/>
                <a:cs typeface="+mn-lt"/>
              </a:rPr>
              <a:t> Repeat training and evaluation until satisfactory performance is achieved.</a:t>
            </a:r>
            <a:endParaRPr lang="en-US" sz="1400">
              <a:cs typeface="Calibri"/>
            </a:endParaRPr>
          </a:p>
          <a:p>
            <a:r>
              <a:rPr lang="en-US" sz="1400">
                <a:ea typeface="+mn-lt"/>
                <a:cs typeface="+mn-lt"/>
              </a:rPr>
              <a:t>The goal of model validation is to ensure that the model has learned meaningful patterns from the training data and can make accurate predictions on new, unseen data. There are several methods for model validation, each with its advantages and suitability depending on the dataset size, computational resources, and specific requirements of the problem. Here are some common validation methods:</a:t>
            </a:r>
          </a:p>
          <a:p>
            <a:r>
              <a:rPr lang="en-US" sz="1400">
                <a:ea typeface="+mn-lt"/>
                <a:cs typeface="+mn-lt"/>
              </a:rPr>
              <a:t>Time Series Cross-Validation  technique used in training models, particularly for time-dependent data like in forecasting, where the dataset is split into multiple consecutive folds, ensuring that each fold's training data precedes the validation data, mimicking real-world scenarios and providing a more reliable evaluation of a model's performance over time. This approach helps assess the model's ability to generalize and make accurate predictions on unseen future data points, considering the temporal dependencies inherent in time series datasets.</a:t>
            </a:r>
          </a:p>
          <a:p>
            <a:r>
              <a:rPr lang="en-US" sz="1400">
                <a:ea typeface="+mn-lt"/>
                <a:cs typeface="+mn-lt"/>
              </a:rPr>
              <a:t>Holdout validation is a technique where a portion of the dataset is reserved for final model evaluation after training and tuning, ensuring an unbiased assessment of the model's performance on unseen data.</a:t>
            </a:r>
            <a:endParaRPr lang="en-US" sz="1400">
              <a:cs typeface="Calibri"/>
            </a:endParaRPr>
          </a:p>
          <a:p>
            <a:endParaRPr lang="en-US" sz="1200" b="1">
              <a:ea typeface="+mn-lt"/>
              <a:cs typeface="+mn-lt"/>
            </a:endParaRPr>
          </a:p>
          <a:p>
            <a:endParaRPr lang="en-US" sz="1100" b="1">
              <a:ea typeface="+mn-lt"/>
              <a:cs typeface="+mn-lt"/>
            </a:endParaRPr>
          </a:p>
        </p:txBody>
      </p:sp>
      <p:pic>
        <p:nvPicPr>
          <p:cNvPr id="4" name="Picture 3" descr="A diagram of a model&#10;&#10;Description automatically generated">
            <a:extLst>
              <a:ext uri="{FF2B5EF4-FFF2-40B4-BE49-F238E27FC236}">
                <a16:creationId xmlns:a16="http://schemas.microsoft.com/office/drawing/2014/main" id="{021437E3-AEC0-47CD-0BCE-7FC53540AFEB}"/>
              </a:ext>
            </a:extLst>
          </p:cNvPr>
          <p:cNvPicPr>
            <a:picLocks noChangeAspect="1"/>
          </p:cNvPicPr>
          <p:nvPr/>
        </p:nvPicPr>
        <p:blipFill>
          <a:blip r:embed="rId2"/>
          <a:stretch>
            <a:fillRect/>
          </a:stretch>
        </p:blipFill>
        <p:spPr>
          <a:xfrm>
            <a:off x="6719367" y="2608363"/>
            <a:ext cx="4788505" cy="2909016"/>
          </a:xfrm>
          <a:prstGeom prst="rect">
            <a:avLst/>
          </a:prstGeom>
        </p:spPr>
      </p:pic>
      <p:sp>
        <p:nvSpPr>
          <p:cNvPr id="19" name="Freeform: Shape 18">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882666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id="{4F2E2428-58BA-458D-AA54-05502E63F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48215" cy="6857999"/>
          </a:xfrm>
          <a:custGeom>
            <a:avLst/>
            <a:gdLst>
              <a:gd name="connsiteX0" fmla="*/ 0 w 9024730"/>
              <a:gd name="connsiteY0" fmla="*/ 0 h 6857999"/>
              <a:gd name="connsiteX1" fmla="*/ 9024730 w 9024730"/>
              <a:gd name="connsiteY1" fmla="*/ 0 h 6857999"/>
              <a:gd name="connsiteX2" fmla="*/ 9024730 w 9024730"/>
              <a:gd name="connsiteY2" fmla="*/ 2 h 6857999"/>
              <a:gd name="connsiteX3" fmla="*/ 8447016 w 9024730"/>
              <a:gd name="connsiteY3" fmla="*/ 2 h 6857999"/>
              <a:gd name="connsiteX4" fmla="*/ 8441214 w 9024730"/>
              <a:gd name="connsiteY4" fmla="*/ 14562 h 6857999"/>
              <a:gd name="connsiteX5" fmla="*/ 8445389 w 9024730"/>
              <a:gd name="connsiteY5" fmla="*/ 59077 h 6857999"/>
              <a:gd name="connsiteX6" fmla="*/ 8437086 w 9024730"/>
              <a:gd name="connsiteY6" fmla="*/ 107668 h 6857999"/>
              <a:gd name="connsiteX7" fmla="*/ 8458599 w 9024730"/>
              <a:gd name="connsiteY7" fmla="*/ 246136 h 6857999"/>
              <a:gd name="connsiteX8" fmla="*/ 8433237 w 9024730"/>
              <a:gd name="connsiteY8" fmla="*/ 372908 h 6857999"/>
              <a:gd name="connsiteX9" fmla="*/ 8430194 w 9024730"/>
              <a:gd name="connsiteY9" fmla="*/ 450607 h 6857999"/>
              <a:gd name="connsiteX10" fmla="*/ 8443315 w 9024730"/>
              <a:gd name="connsiteY10" fmla="*/ 812800 h 6857999"/>
              <a:gd name="connsiteX11" fmla="*/ 8453042 w 9024730"/>
              <a:gd name="connsiteY11" fmla="*/ 912727 h 6857999"/>
              <a:gd name="connsiteX12" fmla="*/ 8451649 w 9024730"/>
              <a:gd name="connsiteY12" fmla="*/ 989950 h 6857999"/>
              <a:gd name="connsiteX13" fmla="*/ 8455592 w 9024730"/>
              <a:gd name="connsiteY13" fmla="*/ 1141745 h 6857999"/>
              <a:gd name="connsiteX14" fmla="*/ 8470203 w 9024730"/>
              <a:gd name="connsiteY14" fmla="*/ 1265454 h 6857999"/>
              <a:gd name="connsiteX15" fmla="*/ 8499638 w 9024730"/>
              <a:gd name="connsiteY15" fmla="*/ 1385480 h 6857999"/>
              <a:gd name="connsiteX16" fmla="*/ 8518660 w 9024730"/>
              <a:gd name="connsiteY16" fmla="*/ 1458060 h 6857999"/>
              <a:gd name="connsiteX17" fmla="*/ 8539125 w 9024730"/>
              <a:gd name="connsiteY17" fmla="*/ 1513175 h 6857999"/>
              <a:gd name="connsiteX18" fmla="*/ 8570281 w 9024730"/>
              <a:gd name="connsiteY18" fmla="*/ 1570809 h 6857999"/>
              <a:gd name="connsiteX19" fmla="*/ 8605212 w 9024730"/>
              <a:gd name="connsiteY19" fmla="*/ 1638391 h 6857999"/>
              <a:gd name="connsiteX20" fmla="*/ 8626457 w 9024730"/>
              <a:gd name="connsiteY20" fmla="*/ 1742490 h 6857999"/>
              <a:gd name="connsiteX21" fmla="*/ 8654861 w 9024730"/>
              <a:gd name="connsiteY21" fmla="*/ 1818229 h 6857999"/>
              <a:gd name="connsiteX22" fmla="*/ 8648005 w 9024730"/>
              <a:gd name="connsiteY22" fmla="*/ 1862723 h 6857999"/>
              <a:gd name="connsiteX23" fmla="*/ 8654469 w 9024730"/>
              <a:gd name="connsiteY23" fmla="*/ 1917476 h 6857999"/>
              <a:gd name="connsiteX24" fmla="*/ 8649702 w 9024730"/>
              <a:gd name="connsiteY24" fmla="*/ 1972204 h 6857999"/>
              <a:gd name="connsiteX25" fmla="*/ 8656357 w 9024730"/>
              <a:gd name="connsiteY25" fmla="*/ 2054291 h 6857999"/>
              <a:gd name="connsiteX26" fmla="*/ 8648660 w 9024730"/>
              <a:gd name="connsiteY26" fmla="*/ 2227417 h 6857999"/>
              <a:gd name="connsiteX27" fmla="*/ 8607609 w 9024730"/>
              <a:gd name="connsiteY27" fmla="*/ 2510933 h 6857999"/>
              <a:gd name="connsiteX28" fmla="*/ 8608432 w 9024730"/>
              <a:gd name="connsiteY28" fmla="*/ 2741866 h 6857999"/>
              <a:gd name="connsiteX29" fmla="*/ 8619112 w 9024730"/>
              <a:gd name="connsiteY29" fmla="*/ 2864935 h 6857999"/>
              <a:gd name="connsiteX30" fmla="*/ 8627742 w 9024730"/>
              <a:gd name="connsiteY30" fmla="*/ 2950807 h 6857999"/>
              <a:gd name="connsiteX31" fmla="*/ 8611822 w 9024730"/>
              <a:gd name="connsiteY31" fmla="*/ 2978246 h 6857999"/>
              <a:gd name="connsiteX32" fmla="*/ 8608239 w 9024730"/>
              <a:gd name="connsiteY32" fmla="*/ 2995916 h 6857999"/>
              <a:gd name="connsiteX33" fmla="*/ 8598647 w 9024730"/>
              <a:gd name="connsiteY33" fmla="*/ 2998648 h 6857999"/>
              <a:gd name="connsiteX34" fmla="*/ 8587108 w 9024730"/>
              <a:gd name="connsiteY34" fmla="*/ 3023630 h 6857999"/>
              <a:gd name="connsiteX35" fmla="*/ 8577885 w 9024730"/>
              <a:gd name="connsiteY35" fmla="*/ 3096975 h 6857999"/>
              <a:gd name="connsiteX36" fmla="*/ 8557492 w 9024730"/>
              <a:gd name="connsiteY36" fmla="*/ 3216657 h 6857999"/>
              <a:gd name="connsiteX37" fmla="*/ 8560894 w 9024730"/>
              <a:gd name="connsiteY37" fmla="*/ 3310980 h 6857999"/>
              <a:gd name="connsiteX38" fmla="*/ 8547852 w 9024730"/>
              <a:gd name="connsiteY38" fmla="*/ 3344725 h 6857999"/>
              <a:gd name="connsiteX39" fmla="*/ 8535427 w 9024730"/>
              <a:gd name="connsiteY39" fmla="*/ 3393250 h 6857999"/>
              <a:gd name="connsiteX40" fmla="*/ 8520092 w 9024730"/>
              <a:gd name="connsiteY40" fmla="*/ 3514536 h 6857999"/>
              <a:gd name="connsiteX41" fmla="*/ 8497231 w 9024730"/>
              <a:gd name="connsiteY41" fmla="*/ 3686149 h 6857999"/>
              <a:gd name="connsiteX42" fmla="*/ 8489799 w 9024730"/>
              <a:gd name="connsiteY42" fmla="*/ 3692208 h 6857999"/>
              <a:gd name="connsiteX43" fmla="*/ 8475804 w 9024730"/>
              <a:gd name="connsiteY43" fmla="*/ 3776022 h 6857999"/>
              <a:gd name="connsiteX44" fmla="*/ 8471279 w 9024730"/>
              <a:gd name="connsiteY44" fmla="*/ 3977138 h 6857999"/>
              <a:gd name="connsiteX45" fmla="*/ 8408913 w 9024730"/>
              <a:gd name="connsiteY45" fmla="*/ 4222149 h 6857999"/>
              <a:gd name="connsiteX46" fmla="*/ 8402112 w 9024730"/>
              <a:gd name="connsiteY46" fmla="*/ 4364683 h 6857999"/>
              <a:gd name="connsiteX47" fmla="*/ 8393355 w 9024730"/>
              <a:gd name="connsiteY47" fmla="*/ 4462471 h 6857999"/>
              <a:gd name="connsiteX48" fmla="*/ 8376166 w 9024730"/>
              <a:gd name="connsiteY48" fmla="*/ 4574052 h 6857999"/>
              <a:gd name="connsiteX49" fmla="*/ 8341678 w 9024730"/>
              <a:gd name="connsiteY49" fmla="*/ 4667756 h 6857999"/>
              <a:gd name="connsiteX50" fmla="*/ 8273661 w 9024730"/>
              <a:gd name="connsiteY50" fmla="*/ 4799019 h 6857999"/>
              <a:gd name="connsiteX51" fmla="*/ 8256132 w 9024730"/>
              <a:gd name="connsiteY51" fmla="*/ 4849614 h 6857999"/>
              <a:gd name="connsiteX52" fmla="*/ 8226804 w 9024730"/>
              <a:gd name="connsiteY52" fmla="*/ 4919971 h 6857999"/>
              <a:gd name="connsiteX53" fmla="*/ 8171825 w 9024730"/>
              <a:gd name="connsiteY53" fmla="*/ 5010766 h 6857999"/>
              <a:gd name="connsiteX54" fmla="*/ 8143172 w 9024730"/>
              <a:gd name="connsiteY54" fmla="*/ 5088190 h 6857999"/>
              <a:gd name="connsiteX55" fmla="*/ 8126363 w 9024730"/>
              <a:gd name="connsiteY55" fmla="*/ 5143922 h 6857999"/>
              <a:gd name="connsiteX56" fmla="*/ 8103782 w 9024730"/>
              <a:gd name="connsiteY56" fmla="*/ 5284346 h 6857999"/>
              <a:gd name="connsiteX57" fmla="*/ 8084361 w 9024730"/>
              <a:gd name="connsiteY57" fmla="*/ 5390948 h 6857999"/>
              <a:gd name="connsiteX58" fmla="*/ 8062552 w 9024730"/>
              <a:gd name="connsiteY58" fmla="*/ 5470854 h 6857999"/>
              <a:gd name="connsiteX59" fmla="*/ 8057342 w 9024730"/>
              <a:gd name="connsiteY59" fmla="*/ 5529643 h 6857999"/>
              <a:gd name="connsiteX60" fmla="*/ 8044923 w 9024730"/>
              <a:gd name="connsiteY60" fmla="*/ 5597292 h 6857999"/>
              <a:gd name="connsiteX61" fmla="*/ 8035233 w 9024730"/>
              <a:gd name="connsiteY61" fmla="*/ 5608899 h 6857999"/>
              <a:gd name="connsiteX62" fmla="*/ 8018178 w 9024730"/>
              <a:gd name="connsiteY62" fmla="*/ 5684911 h 6857999"/>
              <a:gd name="connsiteX63" fmla="*/ 8018018 w 9024730"/>
              <a:gd name="connsiteY63" fmla="*/ 5755776 h 6857999"/>
              <a:gd name="connsiteX64" fmla="*/ 8008640 w 9024730"/>
              <a:gd name="connsiteY64" fmla="*/ 5889599 h 6857999"/>
              <a:gd name="connsiteX65" fmla="*/ 8013542 w 9024730"/>
              <a:gd name="connsiteY65" fmla="*/ 5989744 h 6857999"/>
              <a:gd name="connsiteX66" fmla="*/ 7980757 w 9024730"/>
              <a:gd name="connsiteY66" fmla="*/ 6084926 h 6857999"/>
              <a:gd name="connsiteX67" fmla="*/ 7975907 w 9024730"/>
              <a:gd name="connsiteY67" fmla="*/ 6346549 h 6857999"/>
              <a:gd name="connsiteX68" fmla="*/ 7974221 w 9024730"/>
              <a:gd name="connsiteY68" fmla="*/ 6527527 h 6857999"/>
              <a:gd name="connsiteX69" fmla="*/ 7979135 w 9024730"/>
              <a:gd name="connsiteY69" fmla="*/ 6627129 h 6857999"/>
              <a:gd name="connsiteX70" fmla="*/ 7979404 w 9024730"/>
              <a:gd name="connsiteY70" fmla="*/ 6694819 h 6857999"/>
              <a:gd name="connsiteX71" fmla="*/ 8009526 w 9024730"/>
              <a:gd name="connsiteY71" fmla="*/ 6765445 h 6857999"/>
              <a:gd name="connsiteX72" fmla="*/ 8018211 w 9024730"/>
              <a:gd name="connsiteY72" fmla="*/ 6844697 h 6857999"/>
              <a:gd name="connsiteX73" fmla="*/ 8019608 w 9024730"/>
              <a:gd name="connsiteY73" fmla="*/ 6857999 h 6857999"/>
              <a:gd name="connsiteX74" fmla="*/ 0 w 9024730"/>
              <a:gd name="connsiteY74"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4730" h="6857999">
                <a:moveTo>
                  <a:pt x="0" y="0"/>
                </a:moveTo>
                <a:lnTo>
                  <a:pt x="9024730" y="0"/>
                </a:lnTo>
                <a:lnTo>
                  <a:pt x="9024730" y="2"/>
                </a:lnTo>
                <a:lnTo>
                  <a:pt x="8447016" y="2"/>
                </a:lnTo>
                <a:lnTo>
                  <a:pt x="8441214" y="14562"/>
                </a:lnTo>
                <a:lnTo>
                  <a:pt x="8445389" y="59077"/>
                </a:lnTo>
                <a:cubicBezTo>
                  <a:pt x="8445971" y="76949"/>
                  <a:pt x="8436504" y="89796"/>
                  <a:pt x="8437086" y="107668"/>
                </a:cubicBezTo>
                <a:cubicBezTo>
                  <a:pt x="8417947" y="138162"/>
                  <a:pt x="8459241" y="201929"/>
                  <a:pt x="8458599" y="246136"/>
                </a:cubicBezTo>
                <a:cubicBezTo>
                  <a:pt x="8457958" y="290343"/>
                  <a:pt x="8471649" y="364179"/>
                  <a:pt x="8433237" y="372908"/>
                </a:cubicBezTo>
                <a:cubicBezTo>
                  <a:pt x="8426916" y="431308"/>
                  <a:pt x="8438389" y="357606"/>
                  <a:pt x="8430194" y="450607"/>
                </a:cubicBezTo>
                <a:cubicBezTo>
                  <a:pt x="8466727" y="551950"/>
                  <a:pt x="8430182" y="787036"/>
                  <a:pt x="8443315" y="812800"/>
                </a:cubicBezTo>
                <a:cubicBezTo>
                  <a:pt x="8478999" y="860799"/>
                  <a:pt x="8435788" y="854953"/>
                  <a:pt x="8453042" y="912727"/>
                </a:cubicBezTo>
                <a:cubicBezTo>
                  <a:pt x="8462900" y="945986"/>
                  <a:pt x="8451223" y="951781"/>
                  <a:pt x="8451649" y="989950"/>
                </a:cubicBezTo>
                <a:cubicBezTo>
                  <a:pt x="8452074" y="1028120"/>
                  <a:pt x="8452500" y="1095828"/>
                  <a:pt x="8455592" y="1141745"/>
                </a:cubicBezTo>
                <a:cubicBezTo>
                  <a:pt x="8458684" y="1187662"/>
                  <a:pt x="8470047" y="1234783"/>
                  <a:pt x="8470203" y="1265454"/>
                </a:cubicBezTo>
                <a:cubicBezTo>
                  <a:pt x="8458947" y="1304052"/>
                  <a:pt x="8496012" y="1370755"/>
                  <a:pt x="8499638" y="1385480"/>
                </a:cubicBezTo>
                <a:cubicBezTo>
                  <a:pt x="8514485" y="1422714"/>
                  <a:pt x="8525070" y="1428103"/>
                  <a:pt x="8518660" y="1458060"/>
                </a:cubicBezTo>
                <a:cubicBezTo>
                  <a:pt x="8518783" y="1468057"/>
                  <a:pt x="8539003" y="1503177"/>
                  <a:pt x="8539125" y="1513175"/>
                </a:cubicBezTo>
                <a:lnTo>
                  <a:pt x="8570281" y="1570809"/>
                </a:lnTo>
                <a:cubicBezTo>
                  <a:pt x="8597636" y="1617136"/>
                  <a:pt x="8594573" y="1601443"/>
                  <a:pt x="8605212" y="1638391"/>
                </a:cubicBezTo>
                <a:cubicBezTo>
                  <a:pt x="8629645" y="1719640"/>
                  <a:pt x="8613884" y="1715203"/>
                  <a:pt x="8626457" y="1742490"/>
                </a:cubicBezTo>
                <a:lnTo>
                  <a:pt x="8654861" y="1818229"/>
                </a:lnTo>
                <a:cubicBezTo>
                  <a:pt x="8657202" y="1824059"/>
                  <a:pt x="8651899" y="1851211"/>
                  <a:pt x="8648005" y="1862723"/>
                </a:cubicBezTo>
                <a:lnTo>
                  <a:pt x="8654469" y="1917476"/>
                </a:lnTo>
                <a:lnTo>
                  <a:pt x="8649702" y="1972204"/>
                </a:lnTo>
                <a:cubicBezTo>
                  <a:pt x="8652251" y="1979569"/>
                  <a:pt x="8651461" y="2048203"/>
                  <a:pt x="8656357" y="2054291"/>
                </a:cubicBezTo>
                <a:cubicBezTo>
                  <a:pt x="8672645" y="2141657"/>
                  <a:pt x="8632397" y="2189849"/>
                  <a:pt x="8648660" y="2227417"/>
                </a:cubicBezTo>
                <a:cubicBezTo>
                  <a:pt x="8639941" y="2317591"/>
                  <a:pt x="8613796" y="2407644"/>
                  <a:pt x="8607609" y="2510933"/>
                </a:cubicBezTo>
                <a:cubicBezTo>
                  <a:pt x="8633490" y="2597916"/>
                  <a:pt x="8602674" y="2649734"/>
                  <a:pt x="8608432" y="2741866"/>
                </a:cubicBezTo>
                <a:cubicBezTo>
                  <a:pt x="8630300" y="2779815"/>
                  <a:pt x="8631929" y="2817058"/>
                  <a:pt x="8619112" y="2864935"/>
                </a:cubicBezTo>
                <a:cubicBezTo>
                  <a:pt x="8655820" y="2860552"/>
                  <a:pt x="8588374" y="2937673"/>
                  <a:pt x="8627742" y="2950807"/>
                </a:cubicBezTo>
                <a:lnTo>
                  <a:pt x="8611822" y="2978246"/>
                </a:lnTo>
                <a:lnTo>
                  <a:pt x="8608239" y="2995916"/>
                </a:lnTo>
                <a:lnTo>
                  <a:pt x="8598647" y="2998648"/>
                </a:lnTo>
                <a:lnTo>
                  <a:pt x="8587108" y="3023630"/>
                </a:lnTo>
                <a:cubicBezTo>
                  <a:pt x="8584111" y="3033333"/>
                  <a:pt x="8577413" y="3084375"/>
                  <a:pt x="8577885" y="3096975"/>
                </a:cubicBezTo>
                <a:cubicBezTo>
                  <a:pt x="8594321" y="3142205"/>
                  <a:pt x="8535131" y="3160433"/>
                  <a:pt x="8557492" y="3216657"/>
                </a:cubicBezTo>
                <a:cubicBezTo>
                  <a:pt x="8562518" y="3237178"/>
                  <a:pt x="8573573" y="3299737"/>
                  <a:pt x="8560894" y="3310980"/>
                </a:cubicBezTo>
                <a:cubicBezTo>
                  <a:pt x="8557601" y="3323902"/>
                  <a:pt x="8561083" y="3339340"/>
                  <a:pt x="8547852" y="3344725"/>
                </a:cubicBezTo>
                <a:cubicBezTo>
                  <a:pt x="8531788" y="3353908"/>
                  <a:pt x="8553430" y="3400659"/>
                  <a:pt x="8535427" y="3393250"/>
                </a:cubicBezTo>
                <a:cubicBezTo>
                  <a:pt x="8550195" y="3426421"/>
                  <a:pt x="8529553" y="3487753"/>
                  <a:pt x="8520092" y="3514536"/>
                </a:cubicBezTo>
                <a:cubicBezTo>
                  <a:pt x="8513726" y="3563353"/>
                  <a:pt x="8500070" y="3650327"/>
                  <a:pt x="8497231" y="3686149"/>
                </a:cubicBezTo>
                <a:cubicBezTo>
                  <a:pt x="8494574" y="3687657"/>
                  <a:pt x="8493370" y="3677229"/>
                  <a:pt x="8489799" y="3692208"/>
                </a:cubicBezTo>
                <a:cubicBezTo>
                  <a:pt x="8486228" y="3707187"/>
                  <a:pt x="8465938" y="3757479"/>
                  <a:pt x="8475804" y="3776022"/>
                </a:cubicBezTo>
                <a:cubicBezTo>
                  <a:pt x="8441061" y="3875691"/>
                  <a:pt x="8487451" y="3939839"/>
                  <a:pt x="8471279" y="3977138"/>
                </a:cubicBezTo>
                <a:cubicBezTo>
                  <a:pt x="8465599" y="4067300"/>
                  <a:pt x="8419685" y="4164564"/>
                  <a:pt x="8408913" y="4222149"/>
                </a:cubicBezTo>
                <a:cubicBezTo>
                  <a:pt x="8403583" y="4287917"/>
                  <a:pt x="8398240" y="4339232"/>
                  <a:pt x="8402112" y="4364683"/>
                </a:cubicBezTo>
                <a:lnTo>
                  <a:pt x="8393355" y="4462471"/>
                </a:lnTo>
                <a:cubicBezTo>
                  <a:pt x="8396004" y="4503329"/>
                  <a:pt x="8376320" y="4548111"/>
                  <a:pt x="8376166" y="4574052"/>
                </a:cubicBezTo>
                <a:cubicBezTo>
                  <a:pt x="8369380" y="4670665"/>
                  <a:pt x="8352302" y="4649921"/>
                  <a:pt x="8341678" y="4667756"/>
                </a:cubicBezTo>
                <a:cubicBezTo>
                  <a:pt x="8320864" y="4705850"/>
                  <a:pt x="8290794" y="4758928"/>
                  <a:pt x="8273661" y="4799019"/>
                </a:cubicBezTo>
                <a:cubicBezTo>
                  <a:pt x="8254323" y="4834076"/>
                  <a:pt x="8262378" y="4811645"/>
                  <a:pt x="8256132" y="4849614"/>
                </a:cubicBezTo>
                <a:cubicBezTo>
                  <a:pt x="8239320" y="4853334"/>
                  <a:pt x="8207060" y="4883089"/>
                  <a:pt x="8226804" y="4919971"/>
                </a:cubicBezTo>
                <a:lnTo>
                  <a:pt x="8171825" y="5010766"/>
                </a:lnTo>
                <a:cubicBezTo>
                  <a:pt x="8150097" y="4983259"/>
                  <a:pt x="8165842" y="5107656"/>
                  <a:pt x="8143172" y="5088190"/>
                </a:cubicBezTo>
                <a:cubicBezTo>
                  <a:pt x="8128060" y="5102008"/>
                  <a:pt x="8138350" y="5118851"/>
                  <a:pt x="8126363" y="5143922"/>
                </a:cubicBezTo>
                <a:cubicBezTo>
                  <a:pt x="8116335" y="5192745"/>
                  <a:pt x="8111851" y="5226225"/>
                  <a:pt x="8103782" y="5284346"/>
                </a:cubicBezTo>
                <a:cubicBezTo>
                  <a:pt x="8101016" y="5338386"/>
                  <a:pt x="8095811" y="5337325"/>
                  <a:pt x="8084361" y="5390948"/>
                </a:cubicBezTo>
                <a:cubicBezTo>
                  <a:pt x="8082912" y="5429655"/>
                  <a:pt x="8063705" y="5449508"/>
                  <a:pt x="8062552" y="5470854"/>
                </a:cubicBezTo>
                <a:cubicBezTo>
                  <a:pt x="8086776" y="5526328"/>
                  <a:pt x="8037513" y="5496377"/>
                  <a:pt x="8057342" y="5529643"/>
                </a:cubicBezTo>
                <a:cubicBezTo>
                  <a:pt x="8050653" y="5550879"/>
                  <a:pt x="8055939" y="5587444"/>
                  <a:pt x="8044923" y="5597292"/>
                </a:cubicBezTo>
                <a:lnTo>
                  <a:pt x="8035233" y="5608899"/>
                </a:lnTo>
                <a:cubicBezTo>
                  <a:pt x="8030775" y="5623501"/>
                  <a:pt x="8021047" y="5660431"/>
                  <a:pt x="8018178" y="5684911"/>
                </a:cubicBezTo>
                <a:cubicBezTo>
                  <a:pt x="8005590" y="5692608"/>
                  <a:pt x="8011744" y="5734344"/>
                  <a:pt x="8018018" y="5755776"/>
                </a:cubicBezTo>
                <a:cubicBezTo>
                  <a:pt x="8019409" y="5792777"/>
                  <a:pt x="7989082" y="5848613"/>
                  <a:pt x="8008640" y="5889599"/>
                </a:cubicBezTo>
                <a:cubicBezTo>
                  <a:pt x="8011480" y="5932097"/>
                  <a:pt x="8009486" y="5940901"/>
                  <a:pt x="8013542" y="5989744"/>
                </a:cubicBezTo>
                <a:cubicBezTo>
                  <a:pt x="8022089" y="6020787"/>
                  <a:pt x="7982918" y="6024963"/>
                  <a:pt x="7980757" y="6084926"/>
                </a:cubicBezTo>
                <a:cubicBezTo>
                  <a:pt x="7974117" y="6134231"/>
                  <a:pt x="7999371" y="6240432"/>
                  <a:pt x="7975907" y="6346549"/>
                </a:cubicBezTo>
                <a:cubicBezTo>
                  <a:pt x="7987225" y="6409741"/>
                  <a:pt x="7980509" y="6468689"/>
                  <a:pt x="7974221" y="6527527"/>
                </a:cubicBezTo>
                <a:cubicBezTo>
                  <a:pt x="7955361" y="6585667"/>
                  <a:pt x="7987786" y="6579284"/>
                  <a:pt x="7979135" y="6627129"/>
                </a:cubicBezTo>
                <a:cubicBezTo>
                  <a:pt x="7983057" y="6635153"/>
                  <a:pt x="7984986" y="6697665"/>
                  <a:pt x="7979404" y="6694819"/>
                </a:cubicBezTo>
                <a:cubicBezTo>
                  <a:pt x="7981755" y="6716947"/>
                  <a:pt x="8003903" y="6732844"/>
                  <a:pt x="8009526" y="6765445"/>
                </a:cubicBezTo>
                <a:cubicBezTo>
                  <a:pt x="8011113" y="6776325"/>
                  <a:pt x="8014662" y="6810511"/>
                  <a:pt x="8018211" y="6844697"/>
                </a:cubicBezTo>
                <a:lnTo>
                  <a:pt x="8019608" y="6857999"/>
                </a:lnTo>
                <a:lnTo>
                  <a:pt x="0" y="685799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7319934-4880-3FE2-81E0-C28D30E241B0}"/>
              </a:ext>
            </a:extLst>
          </p:cNvPr>
          <p:cNvSpPr>
            <a:spLocks noGrp="1"/>
          </p:cNvSpPr>
          <p:nvPr>
            <p:ph type="title"/>
          </p:nvPr>
        </p:nvSpPr>
        <p:spPr>
          <a:xfrm>
            <a:off x="1137034" y="609600"/>
            <a:ext cx="6881026" cy="1322887"/>
          </a:xfrm>
        </p:spPr>
        <p:txBody>
          <a:bodyPr>
            <a:normAutofit/>
          </a:bodyPr>
          <a:lstStyle/>
          <a:p>
            <a:r>
              <a:rPr lang="en-US">
                <a:latin typeface="Calibri"/>
                <a:ea typeface="Calibri Light"/>
                <a:cs typeface="Calibri Light"/>
              </a:rPr>
              <a:t>APPLICATION SPECIALIST</a:t>
            </a:r>
            <a:endParaRPr lang="en-US">
              <a:latin typeface="Calibri"/>
            </a:endParaRPr>
          </a:p>
        </p:txBody>
      </p:sp>
      <p:sp>
        <p:nvSpPr>
          <p:cNvPr id="3" name="Content Placeholder 2">
            <a:extLst>
              <a:ext uri="{FF2B5EF4-FFF2-40B4-BE49-F238E27FC236}">
                <a16:creationId xmlns:a16="http://schemas.microsoft.com/office/drawing/2014/main" id="{7FE129F9-35AF-EA14-54A2-1429912A2902}"/>
              </a:ext>
            </a:extLst>
          </p:cNvPr>
          <p:cNvSpPr>
            <a:spLocks noGrp="1"/>
          </p:cNvSpPr>
          <p:nvPr>
            <p:ph idx="1"/>
          </p:nvPr>
        </p:nvSpPr>
        <p:spPr>
          <a:xfrm>
            <a:off x="1137034" y="2194102"/>
            <a:ext cx="6573951" cy="3908585"/>
          </a:xfrm>
        </p:spPr>
        <p:txBody>
          <a:bodyPr vert="horz" lIns="91440" tIns="45720" rIns="91440" bIns="45720" rtlCol="0" anchor="t">
            <a:noAutofit/>
          </a:bodyPr>
          <a:lstStyle/>
          <a:p>
            <a:pPr marL="0" indent="0">
              <a:buNone/>
            </a:pPr>
            <a:r>
              <a:rPr lang="en-US" sz="1200" b="1">
                <a:latin typeface="Verdana"/>
                <a:ea typeface="+mn-lt"/>
                <a:cs typeface="+mn-lt"/>
              </a:rPr>
              <a:t>Understanding the Application Context:</a:t>
            </a:r>
            <a:endParaRPr lang="en-US" sz="1200">
              <a:latin typeface="Verdana"/>
              <a:ea typeface="Calibri"/>
              <a:cs typeface="Calibri"/>
            </a:endParaRPr>
          </a:p>
          <a:p>
            <a:r>
              <a:rPr lang="en-US" sz="1200">
                <a:latin typeface="Verdana"/>
                <a:ea typeface="+mn-lt"/>
                <a:cs typeface="+mn-lt"/>
              </a:rPr>
              <a:t>Understand the specific needs of Apple’s inventory management system.</a:t>
            </a:r>
            <a:endParaRPr lang="en-US" sz="1200">
              <a:latin typeface="Verdana"/>
              <a:ea typeface="Verdana"/>
            </a:endParaRPr>
          </a:p>
          <a:p>
            <a:r>
              <a:rPr lang="en-US" sz="1200">
                <a:latin typeface="Verdana"/>
                <a:ea typeface="+mn-lt"/>
                <a:cs typeface="+mn-lt"/>
              </a:rPr>
              <a:t>Identify how the LSTM model can enhance its performance.</a:t>
            </a:r>
            <a:endParaRPr lang="en-US" sz="1200">
              <a:latin typeface="Verdana"/>
              <a:ea typeface="Verdana"/>
            </a:endParaRPr>
          </a:p>
          <a:p>
            <a:r>
              <a:rPr lang="en-US" sz="1200">
                <a:latin typeface="Verdana"/>
                <a:ea typeface="+mn-lt"/>
                <a:cs typeface="+mn-lt"/>
              </a:rPr>
              <a:t>Understand the data flow, the current technology stack, and how predictions from the LSTM model can be utilized for decision-making.</a:t>
            </a:r>
          </a:p>
          <a:p>
            <a:endParaRPr lang="en-US" sz="1200" b="1">
              <a:latin typeface="Verdana"/>
              <a:ea typeface="+mn-lt"/>
              <a:cs typeface="+mn-lt"/>
            </a:endParaRPr>
          </a:p>
          <a:p>
            <a:pPr marL="0" indent="0">
              <a:buNone/>
            </a:pPr>
            <a:r>
              <a:rPr lang="en-US" sz="1200" b="1">
                <a:latin typeface="Verdana"/>
                <a:ea typeface="+mn-lt"/>
                <a:cs typeface="+mn-lt"/>
              </a:rPr>
              <a:t>API Development:</a:t>
            </a:r>
            <a:endParaRPr lang="en-US" sz="1200">
              <a:latin typeface="Verdana"/>
              <a:ea typeface="Verdana"/>
            </a:endParaRPr>
          </a:p>
          <a:p>
            <a:pPr>
              <a:buFont typeface="Arial"/>
              <a:buChar char="•"/>
            </a:pPr>
            <a:r>
              <a:rPr lang="en-US" sz="1200">
                <a:latin typeface="Verdana"/>
                <a:ea typeface="+mn-lt"/>
                <a:cs typeface="+mn-lt"/>
              </a:rPr>
              <a:t>Develop an API that serves as a bridge between the application and the LSTM model.</a:t>
            </a:r>
            <a:endParaRPr lang="en-US" sz="1200">
              <a:latin typeface="Verdana"/>
              <a:ea typeface="Verdana"/>
            </a:endParaRPr>
          </a:p>
          <a:p>
            <a:pPr>
              <a:buFont typeface="Arial"/>
              <a:buChar char="•"/>
            </a:pPr>
            <a:r>
              <a:rPr lang="en-US" sz="1200">
                <a:latin typeface="Verdana"/>
                <a:ea typeface="+mn-lt"/>
                <a:cs typeface="+mn-lt"/>
              </a:rPr>
              <a:t>Ensure the API can handle large volumes of data and is robust enough to handle any potential errors or exceptions.</a:t>
            </a:r>
            <a:endParaRPr lang="en-US" sz="1200">
              <a:latin typeface="Verdana"/>
              <a:ea typeface="Verdana"/>
            </a:endParaRPr>
          </a:p>
          <a:p>
            <a:pPr marL="0" indent="0">
              <a:buNone/>
            </a:pPr>
            <a:endParaRPr lang="en-US" sz="1200">
              <a:latin typeface="Verdana"/>
              <a:ea typeface="+mn-lt"/>
              <a:cs typeface="+mn-lt"/>
            </a:endParaRPr>
          </a:p>
          <a:p>
            <a:pPr>
              <a:buNone/>
            </a:pPr>
            <a:r>
              <a:rPr lang="en-US" sz="1200" b="1">
                <a:latin typeface="Verdana"/>
                <a:ea typeface="+mn-lt"/>
                <a:cs typeface="+mn-lt"/>
              </a:rPr>
              <a:t>Model Deployment:</a:t>
            </a:r>
            <a:endParaRPr lang="en-US" sz="1200">
              <a:latin typeface="Verdana"/>
              <a:ea typeface="Verdana"/>
            </a:endParaRPr>
          </a:p>
          <a:p>
            <a:pPr>
              <a:buFont typeface="Arial"/>
              <a:buChar char="•"/>
            </a:pPr>
            <a:r>
              <a:rPr lang="en-US" sz="1200">
                <a:latin typeface="Verdana"/>
                <a:ea typeface="+mn-lt"/>
                <a:cs typeface="+mn-lt"/>
              </a:rPr>
              <a:t>Deploy the LSTM model in a production environment.</a:t>
            </a:r>
            <a:endParaRPr lang="en-US" sz="1200">
              <a:latin typeface="Verdana"/>
              <a:ea typeface="Verdana"/>
            </a:endParaRPr>
          </a:p>
          <a:p>
            <a:pPr>
              <a:buFont typeface="Arial"/>
              <a:buChar char="•"/>
            </a:pPr>
            <a:r>
              <a:rPr lang="en-US" sz="1200">
                <a:latin typeface="Verdana"/>
                <a:ea typeface="+mn-lt"/>
                <a:cs typeface="+mn-lt"/>
              </a:rPr>
              <a:t>Choose a suitable platform for deployment and ensure the model is accessible by the application.</a:t>
            </a:r>
            <a:endParaRPr lang="en-US" sz="1200">
              <a:latin typeface="Verdana"/>
              <a:ea typeface="Verdana"/>
            </a:endParaRPr>
          </a:p>
          <a:p>
            <a:pPr>
              <a:buFont typeface="Arial"/>
              <a:buChar char="•"/>
            </a:pPr>
            <a:r>
              <a:rPr lang="en-US" sz="1200">
                <a:latin typeface="Verdana"/>
                <a:ea typeface="+mn-lt"/>
                <a:cs typeface="+mn-lt"/>
              </a:rPr>
              <a:t>Set up necessary security measures.</a:t>
            </a:r>
            <a:endParaRPr lang="en-US" sz="1200">
              <a:latin typeface="Verdana"/>
              <a:ea typeface="Verdana"/>
            </a:endParaRPr>
          </a:p>
          <a:p>
            <a:pPr marL="0" indent="0">
              <a:buNone/>
            </a:pPr>
            <a:endParaRPr lang="en-US" sz="1000">
              <a:ea typeface="Calibri"/>
              <a:cs typeface="Calibri"/>
            </a:endParaRPr>
          </a:p>
        </p:txBody>
      </p:sp>
      <p:pic>
        <p:nvPicPr>
          <p:cNvPr id="7" name="Picture 6" descr="A person holding a tablet&#10;&#10;Description automatically generated">
            <a:extLst>
              <a:ext uri="{FF2B5EF4-FFF2-40B4-BE49-F238E27FC236}">
                <a16:creationId xmlns:a16="http://schemas.microsoft.com/office/drawing/2014/main" id="{5FE11C33-6342-8F5A-A248-F5F13C9FCE4A}"/>
              </a:ext>
            </a:extLst>
          </p:cNvPr>
          <p:cNvPicPr>
            <a:picLocks noChangeAspect="1"/>
          </p:cNvPicPr>
          <p:nvPr/>
        </p:nvPicPr>
        <p:blipFill>
          <a:blip r:embed="rId2"/>
          <a:stretch>
            <a:fillRect/>
          </a:stretch>
        </p:blipFill>
        <p:spPr>
          <a:xfrm>
            <a:off x="8795981" y="2629763"/>
            <a:ext cx="2906973" cy="1627904"/>
          </a:xfrm>
          <a:prstGeom prst="rect">
            <a:avLst/>
          </a:prstGeom>
        </p:spPr>
      </p:pic>
    </p:spTree>
    <p:extLst>
      <p:ext uri="{BB962C8B-B14F-4D97-AF65-F5344CB8AC3E}">
        <p14:creationId xmlns:p14="http://schemas.microsoft.com/office/powerpoint/2010/main" val="2487495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6897DEB4-4A88-4293-A935-9B25506C1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a:extLst>
              <a:ext uri="{FF2B5EF4-FFF2-40B4-BE49-F238E27FC236}">
                <a16:creationId xmlns:a16="http://schemas.microsoft.com/office/drawing/2014/main" id="{FBE42BC3-6707-4CBF-9386-048B994A4F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3886" y="0"/>
            <a:ext cx="7538114" cy="6858000"/>
          </a:xfrm>
          <a:custGeom>
            <a:avLst/>
            <a:gdLst>
              <a:gd name="connsiteX0" fmla="*/ 366246 w 7538114"/>
              <a:gd name="connsiteY0" fmla="*/ 0 h 6858000"/>
              <a:gd name="connsiteX1" fmla="*/ 2830292 w 7538114"/>
              <a:gd name="connsiteY1" fmla="*/ 0 h 6858000"/>
              <a:gd name="connsiteX2" fmla="*/ 3903260 w 7538114"/>
              <a:gd name="connsiteY2" fmla="*/ 0 h 6858000"/>
              <a:gd name="connsiteX3" fmla="*/ 4597266 w 7538114"/>
              <a:gd name="connsiteY3" fmla="*/ 0 h 6858000"/>
              <a:gd name="connsiteX4" fmla="*/ 7192370 w 7538114"/>
              <a:gd name="connsiteY4" fmla="*/ 0 h 6858000"/>
              <a:gd name="connsiteX5" fmla="*/ 7538114 w 7538114"/>
              <a:gd name="connsiteY5" fmla="*/ 0 h 6858000"/>
              <a:gd name="connsiteX6" fmla="*/ 7538114 w 7538114"/>
              <a:gd name="connsiteY6" fmla="*/ 6858000 h 6858000"/>
              <a:gd name="connsiteX7" fmla="*/ 7192370 w 7538114"/>
              <a:gd name="connsiteY7" fmla="*/ 6858000 h 6858000"/>
              <a:gd name="connsiteX8" fmla="*/ 4597266 w 7538114"/>
              <a:gd name="connsiteY8" fmla="*/ 6858000 h 6858000"/>
              <a:gd name="connsiteX9" fmla="*/ 3903260 w 7538114"/>
              <a:gd name="connsiteY9" fmla="*/ 6858000 h 6858000"/>
              <a:gd name="connsiteX10" fmla="*/ 2830292 w 7538114"/>
              <a:gd name="connsiteY10" fmla="*/ 6858000 h 6858000"/>
              <a:gd name="connsiteX11" fmla="*/ 170314 w 7538114"/>
              <a:gd name="connsiteY11" fmla="*/ 6858000 h 6858000"/>
              <a:gd name="connsiteX12" fmla="*/ 170341 w 7538114"/>
              <a:gd name="connsiteY12" fmla="*/ 6857759 h 6858000"/>
              <a:gd name="connsiteX13" fmla="*/ 173485 w 7538114"/>
              <a:gd name="connsiteY13" fmla="*/ 6852129 h 6858000"/>
              <a:gd name="connsiteX14" fmla="*/ 167544 w 7538114"/>
              <a:gd name="connsiteY14" fmla="*/ 6830335 h 6858000"/>
              <a:gd name="connsiteX15" fmla="*/ 163472 w 7538114"/>
              <a:gd name="connsiteY15" fmla="*/ 6796707 h 6858000"/>
              <a:gd name="connsiteX16" fmla="*/ 160535 w 7538114"/>
              <a:gd name="connsiteY16" fmla="*/ 6780725 h 6858000"/>
              <a:gd name="connsiteX17" fmla="*/ 162318 w 7538114"/>
              <a:gd name="connsiteY17" fmla="*/ 6767829 h 6858000"/>
              <a:gd name="connsiteX18" fmla="*/ 162771 w 7538114"/>
              <a:gd name="connsiteY18" fmla="*/ 6694444 h 6858000"/>
              <a:gd name="connsiteX19" fmla="*/ 165604 w 7538114"/>
              <a:gd name="connsiteY19" fmla="*/ 6677569 h 6858000"/>
              <a:gd name="connsiteX20" fmla="*/ 171255 w 7538114"/>
              <a:gd name="connsiteY20" fmla="*/ 6669571 h 6858000"/>
              <a:gd name="connsiteX21" fmla="*/ 169240 w 7538114"/>
              <a:gd name="connsiteY21" fmla="*/ 6663304 h 6858000"/>
              <a:gd name="connsiteX22" fmla="*/ 169039 w 7538114"/>
              <a:gd name="connsiteY22" fmla="*/ 6618916 h 6858000"/>
              <a:gd name="connsiteX23" fmla="*/ 168392 w 7538114"/>
              <a:gd name="connsiteY23" fmla="*/ 6589960 h 6858000"/>
              <a:gd name="connsiteX24" fmla="*/ 160636 w 7538114"/>
              <a:gd name="connsiteY24" fmla="*/ 6588200 h 6858000"/>
              <a:gd name="connsiteX25" fmla="*/ 157872 w 7538114"/>
              <a:gd name="connsiteY25" fmla="*/ 6562416 h 6858000"/>
              <a:gd name="connsiteX26" fmla="*/ 162851 w 7538114"/>
              <a:gd name="connsiteY26" fmla="*/ 6534939 h 6858000"/>
              <a:gd name="connsiteX27" fmla="*/ 162153 w 7538114"/>
              <a:gd name="connsiteY27" fmla="*/ 6502552 h 6858000"/>
              <a:gd name="connsiteX28" fmla="*/ 161821 w 7538114"/>
              <a:gd name="connsiteY28" fmla="*/ 6483172 h 6858000"/>
              <a:gd name="connsiteX29" fmla="*/ 154586 w 7538114"/>
              <a:gd name="connsiteY29" fmla="*/ 6432309 h 6858000"/>
              <a:gd name="connsiteX30" fmla="*/ 127078 w 7538114"/>
              <a:gd name="connsiteY30" fmla="*/ 6349783 h 6858000"/>
              <a:gd name="connsiteX31" fmla="*/ 123181 w 7538114"/>
              <a:gd name="connsiteY31" fmla="*/ 6323872 h 6858000"/>
              <a:gd name="connsiteX32" fmla="*/ 124767 w 7538114"/>
              <a:gd name="connsiteY32" fmla="*/ 6319343 h 6858000"/>
              <a:gd name="connsiteX33" fmla="*/ 108246 w 7538114"/>
              <a:gd name="connsiteY33" fmla="*/ 6190348 h 6858000"/>
              <a:gd name="connsiteX34" fmla="*/ 107279 w 7538114"/>
              <a:gd name="connsiteY34" fmla="*/ 6167269 h 6858000"/>
              <a:gd name="connsiteX35" fmla="*/ 107883 w 7538114"/>
              <a:gd name="connsiteY35" fmla="*/ 6149986 h 6858000"/>
              <a:gd name="connsiteX36" fmla="*/ 102380 w 7538114"/>
              <a:gd name="connsiteY36" fmla="*/ 6108622 h 6858000"/>
              <a:gd name="connsiteX37" fmla="*/ 90314 w 7538114"/>
              <a:gd name="connsiteY37" fmla="*/ 6041155 h 6858000"/>
              <a:gd name="connsiteX38" fmla="*/ 88409 w 7538114"/>
              <a:gd name="connsiteY38" fmla="*/ 6026587 h 6858000"/>
              <a:gd name="connsiteX39" fmla="*/ 89403 w 7538114"/>
              <a:gd name="connsiteY39" fmla="*/ 6013265 h 6858000"/>
              <a:gd name="connsiteX40" fmla="*/ 91927 w 7538114"/>
              <a:gd name="connsiteY40" fmla="*/ 6009478 h 6858000"/>
              <a:gd name="connsiteX41" fmla="*/ 91302 w 7538114"/>
              <a:gd name="connsiteY41" fmla="*/ 6001336 h 6858000"/>
              <a:gd name="connsiteX42" fmla="*/ 91687 w 7538114"/>
              <a:gd name="connsiteY42" fmla="*/ 5999003 h 6858000"/>
              <a:gd name="connsiteX43" fmla="*/ 93336 w 7538114"/>
              <a:gd name="connsiteY43" fmla="*/ 5985795 h 6858000"/>
              <a:gd name="connsiteX44" fmla="*/ 83190 w 7538114"/>
              <a:gd name="connsiteY44" fmla="*/ 5961758 h 6858000"/>
              <a:gd name="connsiteX45" fmla="*/ 81952 w 7538114"/>
              <a:gd name="connsiteY45" fmla="*/ 5928761 h 6858000"/>
              <a:gd name="connsiteX46" fmla="*/ 67420 w 7538114"/>
              <a:gd name="connsiteY46" fmla="*/ 5787247 h 6858000"/>
              <a:gd name="connsiteX47" fmla="*/ 50760 w 7538114"/>
              <a:gd name="connsiteY47" fmla="*/ 5710700 h 6858000"/>
              <a:gd name="connsiteX48" fmla="*/ 42956 w 7538114"/>
              <a:gd name="connsiteY48" fmla="*/ 5641754 h 6858000"/>
              <a:gd name="connsiteX49" fmla="*/ 29695 w 7538114"/>
              <a:gd name="connsiteY49" fmla="*/ 5602326 h 6858000"/>
              <a:gd name="connsiteX50" fmla="*/ 18841 w 7538114"/>
              <a:gd name="connsiteY50" fmla="*/ 5570885 h 6858000"/>
              <a:gd name="connsiteX51" fmla="*/ 9977 w 7538114"/>
              <a:gd name="connsiteY51" fmla="*/ 5543492 h 6858000"/>
              <a:gd name="connsiteX52" fmla="*/ 5255 w 7538114"/>
              <a:gd name="connsiteY52" fmla="*/ 5531024 h 6858000"/>
              <a:gd name="connsiteX53" fmla="*/ 5447 w 7538114"/>
              <a:gd name="connsiteY53" fmla="*/ 5527845 h 6858000"/>
              <a:gd name="connsiteX54" fmla="*/ 0 w 7538114"/>
              <a:gd name="connsiteY54" fmla="*/ 5507724 h 6858000"/>
              <a:gd name="connsiteX55" fmla="*/ 435 w 7538114"/>
              <a:gd name="connsiteY55" fmla="*/ 5507045 h 6858000"/>
              <a:gd name="connsiteX56" fmla="*/ 1128 w 7538114"/>
              <a:gd name="connsiteY56" fmla="*/ 5499619 h 6858000"/>
              <a:gd name="connsiteX57" fmla="*/ 1291 w 7538114"/>
              <a:gd name="connsiteY57" fmla="*/ 5486342 h 6858000"/>
              <a:gd name="connsiteX58" fmla="*/ 7976 w 7538114"/>
              <a:gd name="connsiteY58" fmla="*/ 5450755 h 6858000"/>
              <a:gd name="connsiteX59" fmla="*/ 2355 w 7538114"/>
              <a:gd name="connsiteY59" fmla="*/ 5429732 h 6858000"/>
              <a:gd name="connsiteX60" fmla="*/ 1499 w 7538114"/>
              <a:gd name="connsiteY60" fmla="*/ 5370432 h 6858000"/>
              <a:gd name="connsiteX61" fmla="*/ 11483 w 7538114"/>
              <a:gd name="connsiteY61" fmla="*/ 5308330 h 6858000"/>
              <a:gd name="connsiteX62" fmla="*/ 12793 w 7538114"/>
              <a:gd name="connsiteY62" fmla="*/ 5246026 h 6858000"/>
              <a:gd name="connsiteX63" fmla="*/ 12525 w 7538114"/>
              <a:gd name="connsiteY63" fmla="*/ 5223468 h 6858000"/>
              <a:gd name="connsiteX64" fmla="*/ 15322 w 7538114"/>
              <a:gd name="connsiteY64" fmla="*/ 5183258 h 6858000"/>
              <a:gd name="connsiteX65" fmla="*/ 18633 w 7538114"/>
              <a:gd name="connsiteY65" fmla="*/ 5164842 h 6858000"/>
              <a:gd name="connsiteX66" fmla="*/ 18428 w 7538114"/>
              <a:gd name="connsiteY66" fmla="*/ 5164034 h 6858000"/>
              <a:gd name="connsiteX67" fmla="*/ 19854 w 7538114"/>
              <a:gd name="connsiteY67" fmla="*/ 5162388 h 6858000"/>
              <a:gd name="connsiteX68" fmla="*/ 20514 w 7538114"/>
              <a:gd name="connsiteY68" fmla="*/ 5158981 h 6858000"/>
              <a:gd name="connsiteX69" fmla="*/ 20089 w 7538114"/>
              <a:gd name="connsiteY69" fmla="*/ 5149681 h 6858000"/>
              <a:gd name="connsiteX70" fmla="*/ 19561 w 7538114"/>
              <a:gd name="connsiteY70" fmla="*/ 5146183 h 6858000"/>
              <a:gd name="connsiteX71" fmla="*/ 19571 w 7538114"/>
              <a:gd name="connsiteY71" fmla="*/ 5141065 h 6858000"/>
              <a:gd name="connsiteX72" fmla="*/ 19690 w 7538114"/>
              <a:gd name="connsiteY72" fmla="*/ 5140937 h 6858000"/>
              <a:gd name="connsiteX73" fmla="*/ 19471 w 7538114"/>
              <a:gd name="connsiteY73" fmla="*/ 5136144 h 6858000"/>
              <a:gd name="connsiteX74" fmla="*/ 16918 w 7538114"/>
              <a:gd name="connsiteY74" fmla="*/ 5112689 h 6858000"/>
              <a:gd name="connsiteX75" fmla="*/ 28071 w 7538114"/>
              <a:gd name="connsiteY75" fmla="*/ 5081696 h 6858000"/>
              <a:gd name="connsiteX76" fmla="*/ 30005 w 7538114"/>
              <a:gd name="connsiteY76" fmla="*/ 5068879 h 6858000"/>
              <a:gd name="connsiteX77" fmla="*/ 31661 w 7538114"/>
              <a:gd name="connsiteY77" fmla="*/ 5062033 h 6858000"/>
              <a:gd name="connsiteX78" fmla="*/ 32169 w 7538114"/>
              <a:gd name="connsiteY78" fmla="*/ 5061608 h 6858000"/>
              <a:gd name="connsiteX79" fmla="*/ 27436 w 7538114"/>
              <a:gd name="connsiteY79" fmla="*/ 5021480 h 6858000"/>
              <a:gd name="connsiteX80" fmla="*/ 26614 w 7538114"/>
              <a:gd name="connsiteY80" fmla="*/ 5013906 h 6858000"/>
              <a:gd name="connsiteX81" fmla="*/ 25056 w 7538114"/>
              <a:gd name="connsiteY81" fmla="*/ 5011767 h 6858000"/>
              <a:gd name="connsiteX82" fmla="*/ 24513 w 7538114"/>
              <a:gd name="connsiteY82" fmla="*/ 5000592 h 6858000"/>
              <a:gd name="connsiteX83" fmla="*/ 24951 w 7538114"/>
              <a:gd name="connsiteY83" fmla="*/ 4999307 h 6858000"/>
              <a:gd name="connsiteX84" fmla="*/ 22644 w 7538114"/>
              <a:gd name="connsiteY84" fmla="*/ 4990090 h 6858000"/>
              <a:gd name="connsiteX85" fmla="*/ 18465 w 7538114"/>
              <a:gd name="connsiteY85" fmla="*/ 4982366 h 6858000"/>
              <a:gd name="connsiteX86" fmla="*/ 20888 w 7538114"/>
              <a:gd name="connsiteY86" fmla="*/ 4887310 h 6858000"/>
              <a:gd name="connsiteX87" fmla="*/ 15781 w 7538114"/>
              <a:gd name="connsiteY87" fmla="*/ 4807298 h 6858000"/>
              <a:gd name="connsiteX88" fmla="*/ 19649 w 7538114"/>
              <a:gd name="connsiteY88" fmla="*/ 4779990 h 6858000"/>
              <a:gd name="connsiteX89" fmla="*/ 21858 w 7538114"/>
              <a:gd name="connsiteY89" fmla="*/ 4664237 h 6858000"/>
              <a:gd name="connsiteX90" fmla="*/ 13583 w 7538114"/>
              <a:gd name="connsiteY90" fmla="*/ 4598607 h 6858000"/>
              <a:gd name="connsiteX91" fmla="*/ 7118 w 7538114"/>
              <a:gd name="connsiteY91" fmla="*/ 4546768 h 6858000"/>
              <a:gd name="connsiteX92" fmla="*/ 14555 w 7538114"/>
              <a:gd name="connsiteY92" fmla="*/ 4522182 h 6858000"/>
              <a:gd name="connsiteX93" fmla="*/ 17290 w 7538114"/>
              <a:gd name="connsiteY93" fmla="*/ 4509768 h 6858000"/>
              <a:gd name="connsiteX94" fmla="*/ 17421 w 7538114"/>
              <a:gd name="connsiteY94" fmla="*/ 4494586 h 6858000"/>
              <a:gd name="connsiteX95" fmla="*/ 18193 w 7538114"/>
              <a:gd name="connsiteY95" fmla="*/ 4440649 h 6858000"/>
              <a:gd name="connsiteX96" fmla="*/ 16616 w 7538114"/>
              <a:gd name="connsiteY96" fmla="*/ 4431853 h 6858000"/>
              <a:gd name="connsiteX97" fmla="*/ 19246 w 7538114"/>
              <a:gd name="connsiteY97" fmla="*/ 4403141 h 6858000"/>
              <a:gd name="connsiteX98" fmla="*/ 19623 w 7538114"/>
              <a:gd name="connsiteY98" fmla="*/ 4356631 h 6858000"/>
              <a:gd name="connsiteX99" fmla="*/ 20293 w 7538114"/>
              <a:gd name="connsiteY99" fmla="*/ 4339937 h 6858000"/>
              <a:gd name="connsiteX100" fmla="*/ 18752 w 7538114"/>
              <a:gd name="connsiteY100" fmla="*/ 4331435 h 6858000"/>
              <a:gd name="connsiteX101" fmla="*/ 24901 w 7538114"/>
              <a:gd name="connsiteY101" fmla="*/ 4320990 h 6858000"/>
              <a:gd name="connsiteX102" fmla="*/ 23734 w 7538114"/>
              <a:gd name="connsiteY102" fmla="*/ 4309111 h 6858000"/>
              <a:gd name="connsiteX103" fmla="*/ 29040 w 7538114"/>
              <a:gd name="connsiteY103" fmla="*/ 4263489 h 6858000"/>
              <a:gd name="connsiteX104" fmla="*/ 29429 w 7538114"/>
              <a:gd name="connsiteY104" fmla="*/ 4258775 h 6858000"/>
              <a:gd name="connsiteX105" fmla="*/ 33702 w 7538114"/>
              <a:gd name="connsiteY105" fmla="*/ 4248512 h 6858000"/>
              <a:gd name="connsiteX106" fmla="*/ 37356 w 7538114"/>
              <a:gd name="connsiteY106" fmla="*/ 4228644 h 6858000"/>
              <a:gd name="connsiteX107" fmla="*/ 50107 w 7538114"/>
              <a:gd name="connsiteY107" fmla="*/ 4193665 h 6858000"/>
              <a:gd name="connsiteX108" fmla="*/ 56192 w 7538114"/>
              <a:gd name="connsiteY108" fmla="*/ 4173105 h 6858000"/>
              <a:gd name="connsiteX109" fmla="*/ 61800 w 7538114"/>
              <a:gd name="connsiteY109" fmla="*/ 4159194 h 6858000"/>
              <a:gd name="connsiteX110" fmla="*/ 69720 w 7538114"/>
              <a:gd name="connsiteY110" fmla="*/ 4118135 h 6858000"/>
              <a:gd name="connsiteX111" fmla="*/ 80190 w 7538114"/>
              <a:gd name="connsiteY111" fmla="*/ 4047713 h 6858000"/>
              <a:gd name="connsiteX112" fmla="*/ 96666 w 7538114"/>
              <a:gd name="connsiteY112" fmla="*/ 3980780 h 6858000"/>
              <a:gd name="connsiteX113" fmla="*/ 107651 w 7538114"/>
              <a:gd name="connsiteY113" fmla="*/ 3941872 h 6858000"/>
              <a:gd name="connsiteX114" fmla="*/ 118444 w 7538114"/>
              <a:gd name="connsiteY114" fmla="*/ 3897465 h 6858000"/>
              <a:gd name="connsiteX115" fmla="*/ 134545 w 7538114"/>
              <a:gd name="connsiteY115" fmla="*/ 3811132 h 6858000"/>
              <a:gd name="connsiteX116" fmla="*/ 145381 w 7538114"/>
              <a:gd name="connsiteY116" fmla="*/ 3746540 h 6858000"/>
              <a:gd name="connsiteX117" fmla="*/ 146587 w 7538114"/>
              <a:gd name="connsiteY117" fmla="*/ 3670275 h 6858000"/>
              <a:gd name="connsiteX118" fmla="*/ 165690 w 7538114"/>
              <a:gd name="connsiteY118" fmla="*/ 3580981 h 6858000"/>
              <a:gd name="connsiteX119" fmla="*/ 163175 w 7538114"/>
              <a:gd name="connsiteY119" fmla="*/ 3570960 h 6858000"/>
              <a:gd name="connsiteX120" fmla="*/ 162665 w 7538114"/>
              <a:gd name="connsiteY120" fmla="*/ 3560693 h 6858000"/>
              <a:gd name="connsiteX121" fmla="*/ 163299 w 7538114"/>
              <a:gd name="connsiteY121" fmla="*/ 3559743 h 6858000"/>
              <a:gd name="connsiteX122" fmla="*/ 164777 w 7538114"/>
              <a:gd name="connsiteY122" fmla="*/ 3548721 h 6858000"/>
              <a:gd name="connsiteX123" fmla="*/ 163708 w 7538114"/>
              <a:gd name="connsiteY123" fmla="*/ 3545693 h 6858000"/>
              <a:gd name="connsiteX124" fmla="*/ 164286 w 7538114"/>
              <a:gd name="connsiteY124" fmla="*/ 3537938 h 6858000"/>
              <a:gd name="connsiteX125" fmla="*/ 164247 w 7538114"/>
              <a:gd name="connsiteY125" fmla="*/ 3522141 h 6858000"/>
              <a:gd name="connsiteX126" fmla="*/ 165343 w 7538114"/>
              <a:gd name="connsiteY126" fmla="*/ 3519672 h 6858000"/>
              <a:gd name="connsiteX127" fmla="*/ 167001 w 7538114"/>
              <a:gd name="connsiteY127" fmla="*/ 3496604 h 6858000"/>
              <a:gd name="connsiteX128" fmla="*/ 167547 w 7538114"/>
              <a:gd name="connsiteY128" fmla="*/ 3496517 h 6858000"/>
              <a:gd name="connsiteX129" fmla="*/ 170301 w 7538114"/>
              <a:gd name="connsiteY129" fmla="*/ 3491023 h 6858000"/>
              <a:gd name="connsiteX130" fmla="*/ 174371 w 7538114"/>
              <a:gd name="connsiteY130" fmla="*/ 3479998 h 6858000"/>
              <a:gd name="connsiteX131" fmla="*/ 190228 w 7538114"/>
              <a:gd name="connsiteY131" fmla="*/ 3457434 h 6858000"/>
              <a:gd name="connsiteX132" fmla="*/ 192016 w 7538114"/>
              <a:gd name="connsiteY132" fmla="*/ 3433411 h 6858000"/>
              <a:gd name="connsiteX133" fmla="*/ 192663 w 7538114"/>
              <a:gd name="connsiteY133" fmla="*/ 3428691 h 6858000"/>
              <a:gd name="connsiteX134" fmla="*/ 192793 w 7538114"/>
              <a:gd name="connsiteY134" fmla="*/ 3428643 h 6858000"/>
              <a:gd name="connsiteX135" fmla="*/ 193710 w 7538114"/>
              <a:gd name="connsiteY135" fmla="*/ 3423760 h 6858000"/>
              <a:gd name="connsiteX136" fmla="*/ 193839 w 7538114"/>
              <a:gd name="connsiteY136" fmla="*/ 3420085 h 6858000"/>
              <a:gd name="connsiteX137" fmla="*/ 195094 w 7538114"/>
              <a:gd name="connsiteY137" fmla="*/ 3410930 h 6858000"/>
              <a:gd name="connsiteX138" fmla="*/ 196311 w 7538114"/>
              <a:gd name="connsiteY138" fmla="*/ 3408092 h 6858000"/>
              <a:gd name="connsiteX139" fmla="*/ 197928 w 7538114"/>
              <a:gd name="connsiteY139" fmla="*/ 3407419 h 6858000"/>
              <a:gd name="connsiteX140" fmla="*/ 197881 w 7538114"/>
              <a:gd name="connsiteY140" fmla="*/ 3406520 h 6858000"/>
              <a:gd name="connsiteX141" fmla="*/ 204222 w 7538114"/>
              <a:gd name="connsiteY141" fmla="*/ 3391015 h 6858000"/>
              <a:gd name="connsiteX142" fmla="*/ 213950 w 7538114"/>
              <a:gd name="connsiteY142" fmla="*/ 3354361 h 6858000"/>
              <a:gd name="connsiteX143" fmla="*/ 217699 w 7538114"/>
              <a:gd name="connsiteY143" fmla="*/ 3332639 h 6858000"/>
              <a:gd name="connsiteX144" fmla="*/ 229963 w 7538114"/>
              <a:gd name="connsiteY144" fmla="*/ 3273935 h 6858000"/>
              <a:gd name="connsiteX145" fmla="*/ 243785 w 7538114"/>
              <a:gd name="connsiteY145" fmla="*/ 3215621 h 6858000"/>
              <a:gd name="connsiteX146" fmla="*/ 259175 w 7538114"/>
              <a:gd name="connsiteY146" fmla="*/ 3189909 h 6858000"/>
              <a:gd name="connsiteX147" fmla="*/ 259988 w 7538114"/>
              <a:gd name="connsiteY147" fmla="*/ 3186579 h 6858000"/>
              <a:gd name="connsiteX148" fmla="*/ 259980 w 7538114"/>
              <a:gd name="connsiteY148" fmla="*/ 3177264 h 6858000"/>
              <a:gd name="connsiteX149" fmla="*/ 259609 w 7538114"/>
              <a:gd name="connsiteY149" fmla="*/ 3173723 h 6858000"/>
              <a:gd name="connsiteX150" fmla="*/ 259848 w 7538114"/>
              <a:gd name="connsiteY150" fmla="*/ 3168622 h 6858000"/>
              <a:gd name="connsiteX151" fmla="*/ 259971 w 7538114"/>
              <a:gd name="connsiteY151" fmla="*/ 3168508 h 6858000"/>
              <a:gd name="connsiteX152" fmla="*/ 259966 w 7538114"/>
              <a:gd name="connsiteY152" fmla="*/ 3163706 h 6858000"/>
              <a:gd name="connsiteX153" fmla="*/ 258467 w 7538114"/>
              <a:gd name="connsiteY153" fmla="*/ 3140064 h 6858000"/>
              <a:gd name="connsiteX154" fmla="*/ 270990 w 7538114"/>
              <a:gd name="connsiteY154" fmla="*/ 3110288 h 6858000"/>
              <a:gd name="connsiteX155" fmla="*/ 273494 w 7538114"/>
              <a:gd name="connsiteY155" fmla="*/ 3097704 h 6858000"/>
              <a:gd name="connsiteX156" fmla="*/ 275456 w 7538114"/>
              <a:gd name="connsiteY156" fmla="*/ 3091047 h 6858000"/>
              <a:gd name="connsiteX157" fmla="*/ 275980 w 7538114"/>
              <a:gd name="connsiteY157" fmla="*/ 3090672 h 6858000"/>
              <a:gd name="connsiteX158" fmla="*/ 274486 w 7538114"/>
              <a:gd name="connsiteY158" fmla="*/ 3068004 h 6858000"/>
              <a:gd name="connsiteX159" fmla="*/ 275226 w 7538114"/>
              <a:gd name="connsiteY159" fmla="*/ 3065087 h 6858000"/>
              <a:gd name="connsiteX160" fmla="*/ 273050 w 7538114"/>
              <a:gd name="connsiteY160" fmla="*/ 3050191 h 6858000"/>
              <a:gd name="connsiteX161" fmla="*/ 272566 w 7538114"/>
              <a:gd name="connsiteY161" fmla="*/ 3042559 h 6858000"/>
              <a:gd name="connsiteX162" fmla="*/ 271107 w 7538114"/>
              <a:gd name="connsiteY162" fmla="*/ 3040271 h 6858000"/>
              <a:gd name="connsiteX163" fmla="*/ 271065 w 7538114"/>
              <a:gd name="connsiteY163" fmla="*/ 3029072 h 6858000"/>
              <a:gd name="connsiteX164" fmla="*/ 271558 w 7538114"/>
              <a:gd name="connsiteY164" fmla="*/ 3027835 h 6858000"/>
              <a:gd name="connsiteX165" fmla="*/ 268717 w 7538114"/>
              <a:gd name="connsiteY165" fmla="*/ 2964245 h 6858000"/>
              <a:gd name="connsiteX166" fmla="*/ 272511 w 7538114"/>
              <a:gd name="connsiteY166" fmla="*/ 2915772 h 6858000"/>
              <a:gd name="connsiteX167" fmla="*/ 270356 w 7538114"/>
              <a:gd name="connsiteY167" fmla="*/ 2825842 h 6858000"/>
              <a:gd name="connsiteX168" fmla="*/ 273897 w 7538114"/>
              <a:gd name="connsiteY168" fmla="*/ 2734957 h 6858000"/>
              <a:gd name="connsiteX169" fmla="*/ 274458 w 7538114"/>
              <a:gd name="connsiteY169" fmla="*/ 2636572 h 6858000"/>
              <a:gd name="connsiteX170" fmla="*/ 279157 w 7538114"/>
              <a:gd name="connsiteY170" fmla="*/ 2604260 h 6858000"/>
              <a:gd name="connsiteX171" fmla="*/ 288131 w 7538114"/>
              <a:gd name="connsiteY171" fmla="*/ 2582747 h 6858000"/>
              <a:gd name="connsiteX172" fmla="*/ 282516 w 7538114"/>
              <a:gd name="connsiteY172" fmla="*/ 2478755 h 6858000"/>
              <a:gd name="connsiteX173" fmla="*/ 287359 w 7538114"/>
              <a:gd name="connsiteY173" fmla="*/ 2451804 h 6858000"/>
              <a:gd name="connsiteX174" fmla="*/ 289577 w 7538114"/>
              <a:gd name="connsiteY174" fmla="*/ 2408801 h 6858000"/>
              <a:gd name="connsiteX175" fmla="*/ 293203 w 7538114"/>
              <a:gd name="connsiteY175" fmla="*/ 2392670 h 6858000"/>
              <a:gd name="connsiteX176" fmla="*/ 304183 w 7538114"/>
              <a:gd name="connsiteY176" fmla="*/ 2330165 h 6858000"/>
              <a:gd name="connsiteX177" fmla="*/ 310900 w 7538114"/>
              <a:gd name="connsiteY177" fmla="*/ 2276363 h 6858000"/>
              <a:gd name="connsiteX178" fmla="*/ 303909 w 7538114"/>
              <a:gd name="connsiteY178" fmla="*/ 2236310 h 6858000"/>
              <a:gd name="connsiteX179" fmla="*/ 306187 w 7538114"/>
              <a:gd name="connsiteY179" fmla="*/ 2232984 h 6858000"/>
              <a:gd name="connsiteX180" fmla="*/ 307158 w 7538114"/>
              <a:gd name="connsiteY180" fmla="*/ 2205763 h 6858000"/>
              <a:gd name="connsiteX181" fmla="*/ 304860 w 7538114"/>
              <a:gd name="connsiteY181" fmla="*/ 2145703 h 6858000"/>
              <a:gd name="connsiteX182" fmla="*/ 304273 w 7538114"/>
              <a:gd name="connsiteY182" fmla="*/ 2092533 h 6858000"/>
              <a:gd name="connsiteX183" fmla="*/ 301642 w 7538114"/>
              <a:gd name="connsiteY183" fmla="*/ 2057359 h 6858000"/>
              <a:gd name="connsiteX184" fmla="*/ 306736 w 7538114"/>
              <a:gd name="connsiteY184" fmla="*/ 2016105 h 6858000"/>
              <a:gd name="connsiteX185" fmla="*/ 316234 w 7538114"/>
              <a:gd name="connsiteY185" fmla="*/ 1983129 h 6858000"/>
              <a:gd name="connsiteX186" fmla="*/ 318238 w 7538114"/>
              <a:gd name="connsiteY186" fmla="*/ 1956745 h 6858000"/>
              <a:gd name="connsiteX187" fmla="*/ 311341 w 7538114"/>
              <a:gd name="connsiteY187" fmla="*/ 1950160 h 6858000"/>
              <a:gd name="connsiteX188" fmla="*/ 323556 w 7538114"/>
              <a:gd name="connsiteY188" fmla="*/ 1879546 h 6858000"/>
              <a:gd name="connsiteX189" fmla="*/ 326085 w 7538114"/>
              <a:gd name="connsiteY189" fmla="*/ 1854893 h 6858000"/>
              <a:gd name="connsiteX190" fmla="*/ 335058 w 7538114"/>
              <a:gd name="connsiteY190" fmla="*/ 1787684 h 6858000"/>
              <a:gd name="connsiteX191" fmla="*/ 345620 w 7538114"/>
              <a:gd name="connsiteY191" fmla="*/ 1720464 h 6858000"/>
              <a:gd name="connsiteX192" fmla="*/ 360760 w 7538114"/>
              <a:gd name="connsiteY192" fmla="*/ 1681196 h 6858000"/>
              <a:gd name="connsiteX193" fmla="*/ 368483 w 7538114"/>
              <a:gd name="connsiteY193" fmla="*/ 1625881 h 6858000"/>
              <a:gd name="connsiteX194" fmla="*/ 371077 w 7538114"/>
              <a:gd name="connsiteY194" fmla="*/ 1616704 h 6858000"/>
              <a:gd name="connsiteX195" fmla="*/ 383008 w 7538114"/>
              <a:gd name="connsiteY195" fmla="*/ 1551493 h 6858000"/>
              <a:gd name="connsiteX196" fmla="*/ 384834 w 7538114"/>
              <a:gd name="connsiteY196" fmla="*/ 1475233 h 6858000"/>
              <a:gd name="connsiteX197" fmla="*/ 418371 w 7538114"/>
              <a:gd name="connsiteY197" fmla="*/ 1380155 h 6858000"/>
              <a:gd name="connsiteX198" fmla="*/ 469641 w 7538114"/>
              <a:gd name="connsiteY198" fmla="*/ 1210871 h 6858000"/>
              <a:gd name="connsiteX199" fmla="*/ 489701 w 7538114"/>
              <a:gd name="connsiteY199" fmla="*/ 1028427 h 6858000"/>
              <a:gd name="connsiteX200" fmla="*/ 486354 w 7538114"/>
              <a:gd name="connsiteY200" fmla="*/ 980383 h 6858000"/>
              <a:gd name="connsiteX201" fmla="*/ 479762 w 7538114"/>
              <a:gd name="connsiteY201" fmla="*/ 839699 h 6858000"/>
              <a:gd name="connsiteX202" fmla="*/ 445664 w 7538114"/>
              <a:gd name="connsiteY202" fmla="*/ 696545 h 6858000"/>
              <a:gd name="connsiteX203" fmla="*/ 440047 w 7538114"/>
              <a:gd name="connsiteY203" fmla="*/ 606615 h 6858000"/>
              <a:gd name="connsiteX204" fmla="*/ 431225 w 7538114"/>
              <a:gd name="connsiteY204" fmla="*/ 563889 h 6858000"/>
              <a:gd name="connsiteX205" fmla="*/ 430803 w 7538114"/>
              <a:gd name="connsiteY205" fmla="*/ 534294 h 6858000"/>
              <a:gd name="connsiteX206" fmla="*/ 429777 w 7538114"/>
              <a:gd name="connsiteY206" fmla="*/ 516548 h 6858000"/>
              <a:gd name="connsiteX207" fmla="*/ 415090 w 7538114"/>
              <a:gd name="connsiteY207" fmla="*/ 485808 h 6858000"/>
              <a:gd name="connsiteX208" fmla="*/ 410499 w 7538114"/>
              <a:gd name="connsiteY208" fmla="*/ 369873 h 6858000"/>
              <a:gd name="connsiteX209" fmla="*/ 425314 w 7538114"/>
              <a:gd name="connsiteY209" fmla="*/ 259180 h 6858000"/>
              <a:gd name="connsiteX210" fmla="*/ 383240 w 7538114"/>
              <a:gd name="connsiteY210" fmla="*/ 94173 h 6858000"/>
              <a:gd name="connsiteX211" fmla="*/ 379938 w 7538114"/>
              <a:gd name="connsiteY211" fmla="*/ 77267 h 6858000"/>
              <a:gd name="connsiteX212" fmla="*/ 373430 w 7538114"/>
              <a:gd name="connsiteY212" fmla="*/ 3885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7538114" h="6858000">
                <a:moveTo>
                  <a:pt x="366246" y="0"/>
                </a:moveTo>
                <a:lnTo>
                  <a:pt x="2830292" y="0"/>
                </a:lnTo>
                <a:lnTo>
                  <a:pt x="3903260" y="0"/>
                </a:lnTo>
                <a:lnTo>
                  <a:pt x="4597266" y="0"/>
                </a:lnTo>
                <a:lnTo>
                  <a:pt x="7192370" y="0"/>
                </a:lnTo>
                <a:lnTo>
                  <a:pt x="7538114" y="0"/>
                </a:lnTo>
                <a:lnTo>
                  <a:pt x="7538114" y="6858000"/>
                </a:lnTo>
                <a:lnTo>
                  <a:pt x="7192370" y="6858000"/>
                </a:lnTo>
                <a:lnTo>
                  <a:pt x="4597266" y="6858000"/>
                </a:lnTo>
                <a:lnTo>
                  <a:pt x="3903260" y="6858000"/>
                </a:lnTo>
                <a:lnTo>
                  <a:pt x="2830292" y="6858000"/>
                </a:lnTo>
                <a:lnTo>
                  <a:pt x="170314" y="6858000"/>
                </a:lnTo>
                <a:cubicBezTo>
                  <a:pt x="170323" y="6857920"/>
                  <a:pt x="170332" y="6857839"/>
                  <a:pt x="170341" y="6857759"/>
                </a:cubicBezTo>
                <a:lnTo>
                  <a:pt x="173485" y="6852129"/>
                </a:lnTo>
                <a:lnTo>
                  <a:pt x="167544" y="6830335"/>
                </a:lnTo>
                <a:cubicBezTo>
                  <a:pt x="165474" y="6819600"/>
                  <a:pt x="164100" y="6808301"/>
                  <a:pt x="163472" y="6796707"/>
                </a:cubicBezTo>
                <a:cubicBezTo>
                  <a:pt x="167658" y="6794106"/>
                  <a:pt x="161711" y="6785006"/>
                  <a:pt x="160535" y="6780725"/>
                </a:cubicBezTo>
                <a:cubicBezTo>
                  <a:pt x="163268" y="6780680"/>
                  <a:pt x="164578" y="6771195"/>
                  <a:pt x="162318" y="6767829"/>
                </a:cubicBezTo>
                <a:cubicBezTo>
                  <a:pt x="152545" y="6697090"/>
                  <a:pt x="178083" y="6736894"/>
                  <a:pt x="162771" y="6694444"/>
                </a:cubicBezTo>
                <a:cubicBezTo>
                  <a:pt x="161971" y="6687342"/>
                  <a:pt x="163342" y="6682014"/>
                  <a:pt x="165604" y="6677569"/>
                </a:cubicBezTo>
                <a:lnTo>
                  <a:pt x="171255" y="6669571"/>
                </a:lnTo>
                <a:lnTo>
                  <a:pt x="169240" y="6663304"/>
                </a:lnTo>
                <a:cubicBezTo>
                  <a:pt x="169082" y="6639651"/>
                  <a:pt x="174873" y="6632678"/>
                  <a:pt x="169039" y="6618916"/>
                </a:cubicBezTo>
                <a:cubicBezTo>
                  <a:pt x="181164" y="6598580"/>
                  <a:pt x="170248" y="6605428"/>
                  <a:pt x="168392" y="6589960"/>
                </a:cubicBezTo>
                <a:cubicBezTo>
                  <a:pt x="165975" y="6577758"/>
                  <a:pt x="161323" y="6600160"/>
                  <a:pt x="160636" y="6588200"/>
                </a:cubicBezTo>
                <a:cubicBezTo>
                  <a:pt x="163766" y="6575263"/>
                  <a:pt x="154044" y="6575871"/>
                  <a:pt x="157872" y="6562416"/>
                </a:cubicBezTo>
                <a:cubicBezTo>
                  <a:pt x="165196" y="6565685"/>
                  <a:pt x="156453" y="6535866"/>
                  <a:pt x="162851" y="6534939"/>
                </a:cubicBezTo>
                <a:cubicBezTo>
                  <a:pt x="153702" y="6523511"/>
                  <a:pt x="164973" y="6517769"/>
                  <a:pt x="162153" y="6502552"/>
                </a:cubicBezTo>
                <a:cubicBezTo>
                  <a:pt x="158692" y="6495386"/>
                  <a:pt x="158098" y="6490216"/>
                  <a:pt x="161821" y="6483172"/>
                </a:cubicBezTo>
                <a:cubicBezTo>
                  <a:pt x="144969" y="6450162"/>
                  <a:pt x="161066" y="6463202"/>
                  <a:pt x="154586" y="6432309"/>
                </a:cubicBezTo>
                <a:cubicBezTo>
                  <a:pt x="147771" y="6405695"/>
                  <a:pt x="143349" y="6375524"/>
                  <a:pt x="127078" y="6349783"/>
                </a:cubicBezTo>
                <a:cubicBezTo>
                  <a:pt x="122468" y="6345058"/>
                  <a:pt x="120723" y="6333456"/>
                  <a:pt x="123181" y="6323872"/>
                </a:cubicBezTo>
                <a:cubicBezTo>
                  <a:pt x="123604" y="6322225"/>
                  <a:pt x="124138" y="6320698"/>
                  <a:pt x="124767" y="6319343"/>
                </a:cubicBezTo>
                <a:cubicBezTo>
                  <a:pt x="122278" y="6297089"/>
                  <a:pt x="111161" y="6215694"/>
                  <a:pt x="108246" y="6190348"/>
                </a:cubicBezTo>
                <a:cubicBezTo>
                  <a:pt x="114169" y="6188296"/>
                  <a:pt x="103482" y="6175479"/>
                  <a:pt x="107279" y="6167269"/>
                </a:cubicBezTo>
                <a:cubicBezTo>
                  <a:pt x="110610" y="6161389"/>
                  <a:pt x="108145" y="6156128"/>
                  <a:pt x="107883" y="6149986"/>
                </a:cubicBezTo>
                <a:cubicBezTo>
                  <a:pt x="110502" y="6141894"/>
                  <a:pt x="105773" y="6115502"/>
                  <a:pt x="102380" y="6108622"/>
                </a:cubicBezTo>
                <a:cubicBezTo>
                  <a:pt x="90593" y="6092179"/>
                  <a:pt x="99346" y="6054816"/>
                  <a:pt x="90314" y="6041155"/>
                </a:cubicBezTo>
                <a:cubicBezTo>
                  <a:pt x="88990" y="6036198"/>
                  <a:pt x="88454" y="6031348"/>
                  <a:pt x="88409" y="6026587"/>
                </a:cubicBezTo>
                <a:lnTo>
                  <a:pt x="89403" y="6013265"/>
                </a:lnTo>
                <a:lnTo>
                  <a:pt x="91927" y="6009478"/>
                </a:lnTo>
                <a:lnTo>
                  <a:pt x="91302" y="6001336"/>
                </a:lnTo>
                <a:cubicBezTo>
                  <a:pt x="91431" y="6000558"/>
                  <a:pt x="91559" y="5999781"/>
                  <a:pt x="91687" y="5999003"/>
                </a:cubicBezTo>
                <a:cubicBezTo>
                  <a:pt x="92431" y="5994547"/>
                  <a:pt x="93080" y="5990148"/>
                  <a:pt x="93336" y="5985795"/>
                </a:cubicBezTo>
                <a:cubicBezTo>
                  <a:pt x="80676" y="5991520"/>
                  <a:pt x="93430" y="5949705"/>
                  <a:pt x="83190" y="5961758"/>
                </a:cubicBezTo>
                <a:cubicBezTo>
                  <a:pt x="82399" y="5938832"/>
                  <a:pt x="72862" y="5956319"/>
                  <a:pt x="81952" y="5928761"/>
                </a:cubicBezTo>
                <a:cubicBezTo>
                  <a:pt x="79324" y="5899676"/>
                  <a:pt x="72619" y="5823590"/>
                  <a:pt x="67420" y="5787247"/>
                </a:cubicBezTo>
                <a:cubicBezTo>
                  <a:pt x="53530" y="5750058"/>
                  <a:pt x="57730" y="5736292"/>
                  <a:pt x="50760" y="5710700"/>
                </a:cubicBezTo>
                <a:cubicBezTo>
                  <a:pt x="47368" y="5660911"/>
                  <a:pt x="30723" y="5663675"/>
                  <a:pt x="42956" y="5641754"/>
                </a:cubicBezTo>
                <a:cubicBezTo>
                  <a:pt x="39970" y="5608358"/>
                  <a:pt x="24769" y="5637338"/>
                  <a:pt x="29695" y="5602326"/>
                </a:cubicBezTo>
                <a:cubicBezTo>
                  <a:pt x="27700" y="5601239"/>
                  <a:pt x="20274" y="5573144"/>
                  <a:pt x="18841" y="5570885"/>
                </a:cubicBezTo>
                <a:lnTo>
                  <a:pt x="9977" y="5543492"/>
                </a:lnTo>
                <a:lnTo>
                  <a:pt x="5255" y="5531024"/>
                </a:lnTo>
                <a:lnTo>
                  <a:pt x="5447" y="5527845"/>
                </a:lnTo>
                <a:lnTo>
                  <a:pt x="0" y="5507724"/>
                </a:lnTo>
                <a:lnTo>
                  <a:pt x="435" y="5507045"/>
                </a:lnTo>
                <a:cubicBezTo>
                  <a:pt x="1286" y="5505065"/>
                  <a:pt x="1681" y="5502734"/>
                  <a:pt x="1128" y="5499619"/>
                </a:cubicBezTo>
                <a:cubicBezTo>
                  <a:pt x="9450" y="5498516"/>
                  <a:pt x="3652" y="5495435"/>
                  <a:pt x="1291" y="5486342"/>
                </a:cubicBezTo>
                <a:cubicBezTo>
                  <a:pt x="13688" y="5482600"/>
                  <a:pt x="2464" y="5460320"/>
                  <a:pt x="7976" y="5450755"/>
                </a:cubicBezTo>
                <a:cubicBezTo>
                  <a:pt x="5962" y="5444157"/>
                  <a:pt x="4058" y="5437113"/>
                  <a:pt x="2355" y="5429732"/>
                </a:cubicBezTo>
                <a:lnTo>
                  <a:pt x="1499" y="5370432"/>
                </a:lnTo>
                <a:lnTo>
                  <a:pt x="11483" y="5308330"/>
                </a:lnTo>
                <a:cubicBezTo>
                  <a:pt x="11701" y="5285359"/>
                  <a:pt x="15408" y="5265468"/>
                  <a:pt x="12793" y="5246026"/>
                </a:cubicBezTo>
                <a:cubicBezTo>
                  <a:pt x="15678" y="5238129"/>
                  <a:pt x="16842" y="5230685"/>
                  <a:pt x="12525" y="5223468"/>
                </a:cubicBezTo>
                <a:cubicBezTo>
                  <a:pt x="13966" y="5202031"/>
                  <a:pt x="20131" y="5196842"/>
                  <a:pt x="15322" y="5183258"/>
                </a:cubicBezTo>
                <a:cubicBezTo>
                  <a:pt x="25294" y="5171214"/>
                  <a:pt x="21488" y="5170502"/>
                  <a:pt x="18633" y="5164842"/>
                </a:cubicBezTo>
                <a:cubicBezTo>
                  <a:pt x="18565" y="5164573"/>
                  <a:pt x="18496" y="5164303"/>
                  <a:pt x="18428" y="5164034"/>
                </a:cubicBezTo>
                <a:lnTo>
                  <a:pt x="19854" y="5162388"/>
                </a:lnTo>
                <a:lnTo>
                  <a:pt x="20514" y="5158981"/>
                </a:lnTo>
                <a:lnTo>
                  <a:pt x="20089" y="5149681"/>
                </a:lnTo>
                <a:lnTo>
                  <a:pt x="19561" y="5146183"/>
                </a:lnTo>
                <a:cubicBezTo>
                  <a:pt x="19336" y="5143774"/>
                  <a:pt x="19361" y="5142173"/>
                  <a:pt x="19571" y="5141065"/>
                </a:cubicBezTo>
                <a:lnTo>
                  <a:pt x="19690" y="5140937"/>
                </a:lnTo>
                <a:cubicBezTo>
                  <a:pt x="19617" y="5139339"/>
                  <a:pt x="19544" y="5137742"/>
                  <a:pt x="19471" y="5136144"/>
                </a:cubicBezTo>
                <a:cubicBezTo>
                  <a:pt x="18832" y="5128055"/>
                  <a:pt x="17958" y="5120182"/>
                  <a:pt x="16918" y="5112689"/>
                </a:cubicBezTo>
                <a:cubicBezTo>
                  <a:pt x="23464" y="5106353"/>
                  <a:pt x="15733" y="5078666"/>
                  <a:pt x="28071" y="5081696"/>
                </a:cubicBezTo>
                <a:cubicBezTo>
                  <a:pt x="27036" y="5071588"/>
                  <a:pt x="21912" y="5065475"/>
                  <a:pt x="30005" y="5068879"/>
                </a:cubicBezTo>
                <a:cubicBezTo>
                  <a:pt x="29897" y="5065551"/>
                  <a:pt x="30585" y="5063501"/>
                  <a:pt x="31661" y="5062033"/>
                </a:cubicBezTo>
                <a:lnTo>
                  <a:pt x="32169" y="5061608"/>
                </a:lnTo>
                <a:lnTo>
                  <a:pt x="27436" y="5021480"/>
                </a:lnTo>
                <a:lnTo>
                  <a:pt x="26614" y="5013906"/>
                </a:lnTo>
                <a:lnTo>
                  <a:pt x="25056" y="5011767"/>
                </a:lnTo>
                <a:cubicBezTo>
                  <a:pt x="24110" y="5009457"/>
                  <a:pt x="23701" y="5006147"/>
                  <a:pt x="24513" y="5000592"/>
                </a:cubicBezTo>
                <a:lnTo>
                  <a:pt x="24951" y="4999307"/>
                </a:lnTo>
                <a:lnTo>
                  <a:pt x="22644" y="4990090"/>
                </a:lnTo>
                <a:cubicBezTo>
                  <a:pt x="21579" y="4987122"/>
                  <a:pt x="20222" y="4984494"/>
                  <a:pt x="18465" y="4982366"/>
                </a:cubicBezTo>
                <a:cubicBezTo>
                  <a:pt x="27858" y="4950984"/>
                  <a:pt x="19264" y="4921373"/>
                  <a:pt x="20888" y="4887310"/>
                </a:cubicBezTo>
                <a:cubicBezTo>
                  <a:pt x="17563" y="4848813"/>
                  <a:pt x="18386" y="4829570"/>
                  <a:pt x="15781" y="4807298"/>
                </a:cubicBezTo>
                <a:cubicBezTo>
                  <a:pt x="15634" y="4803627"/>
                  <a:pt x="14440" y="4773874"/>
                  <a:pt x="19649" y="4779990"/>
                </a:cubicBezTo>
                <a:cubicBezTo>
                  <a:pt x="18744" y="4746827"/>
                  <a:pt x="22869" y="4698305"/>
                  <a:pt x="21858" y="4664237"/>
                </a:cubicBezTo>
                <a:cubicBezTo>
                  <a:pt x="34232" y="4642340"/>
                  <a:pt x="11268" y="4621318"/>
                  <a:pt x="13583" y="4598607"/>
                </a:cubicBezTo>
                <a:cubicBezTo>
                  <a:pt x="2193" y="4604819"/>
                  <a:pt x="19974" y="4548010"/>
                  <a:pt x="7118" y="4546768"/>
                </a:cubicBezTo>
                <a:lnTo>
                  <a:pt x="14555" y="4522182"/>
                </a:lnTo>
                <a:lnTo>
                  <a:pt x="17290" y="4509768"/>
                </a:lnTo>
                <a:cubicBezTo>
                  <a:pt x="17884" y="4505118"/>
                  <a:pt x="18021" y="4500115"/>
                  <a:pt x="17421" y="4494586"/>
                </a:cubicBezTo>
                <a:cubicBezTo>
                  <a:pt x="12327" y="4480984"/>
                  <a:pt x="18571" y="4459805"/>
                  <a:pt x="18193" y="4440649"/>
                </a:cubicBezTo>
                <a:lnTo>
                  <a:pt x="16616" y="4431853"/>
                </a:lnTo>
                <a:lnTo>
                  <a:pt x="19246" y="4403141"/>
                </a:lnTo>
                <a:cubicBezTo>
                  <a:pt x="19372" y="4387638"/>
                  <a:pt x="19497" y="4372134"/>
                  <a:pt x="19623" y="4356631"/>
                </a:cubicBezTo>
                <a:cubicBezTo>
                  <a:pt x="19508" y="4349062"/>
                  <a:pt x="15847" y="4339045"/>
                  <a:pt x="20293" y="4339937"/>
                </a:cubicBezTo>
                <a:lnTo>
                  <a:pt x="18752" y="4331435"/>
                </a:lnTo>
                <a:cubicBezTo>
                  <a:pt x="19520" y="4328277"/>
                  <a:pt x="24070" y="4324711"/>
                  <a:pt x="24901" y="4320990"/>
                </a:cubicBezTo>
                <a:lnTo>
                  <a:pt x="23734" y="4309111"/>
                </a:lnTo>
                <a:cubicBezTo>
                  <a:pt x="24423" y="4299527"/>
                  <a:pt x="28090" y="4271878"/>
                  <a:pt x="29040" y="4263489"/>
                </a:cubicBezTo>
                <a:cubicBezTo>
                  <a:pt x="29169" y="4261918"/>
                  <a:pt x="29300" y="4260346"/>
                  <a:pt x="29429" y="4258775"/>
                </a:cubicBezTo>
                <a:lnTo>
                  <a:pt x="33702" y="4248512"/>
                </a:lnTo>
                <a:cubicBezTo>
                  <a:pt x="36933" y="4241044"/>
                  <a:pt x="39109" y="4235167"/>
                  <a:pt x="37356" y="4228644"/>
                </a:cubicBezTo>
                <a:cubicBezTo>
                  <a:pt x="41530" y="4217526"/>
                  <a:pt x="53227" y="4209759"/>
                  <a:pt x="50107" y="4193665"/>
                </a:cubicBezTo>
                <a:cubicBezTo>
                  <a:pt x="55406" y="4198550"/>
                  <a:pt x="50749" y="4175793"/>
                  <a:pt x="56192" y="4173105"/>
                </a:cubicBezTo>
                <a:cubicBezTo>
                  <a:pt x="60575" y="4171863"/>
                  <a:pt x="60184" y="4164671"/>
                  <a:pt x="61800" y="4159194"/>
                </a:cubicBezTo>
                <a:cubicBezTo>
                  <a:pt x="66276" y="4155290"/>
                  <a:pt x="70363" y="4127730"/>
                  <a:pt x="69720" y="4118135"/>
                </a:cubicBezTo>
                <a:cubicBezTo>
                  <a:pt x="65265" y="4091091"/>
                  <a:pt x="83289" y="4069336"/>
                  <a:pt x="80190" y="4047713"/>
                </a:cubicBezTo>
                <a:cubicBezTo>
                  <a:pt x="84682" y="4020435"/>
                  <a:pt x="92089" y="3998420"/>
                  <a:pt x="96666" y="3980780"/>
                </a:cubicBezTo>
                <a:cubicBezTo>
                  <a:pt x="98580" y="3977851"/>
                  <a:pt x="106155" y="3945259"/>
                  <a:pt x="107651" y="3941872"/>
                </a:cubicBezTo>
                <a:cubicBezTo>
                  <a:pt x="111761" y="3922504"/>
                  <a:pt x="112043" y="3930219"/>
                  <a:pt x="118444" y="3897465"/>
                </a:cubicBezTo>
                <a:cubicBezTo>
                  <a:pt x="124996" y="3869981"/>
                  <a:pt x="127657" y="3841768"/>
                  <a:pt x="134545" y="3811132"/>
                </a:cubicBezTo>
                <a:cubicBezTo>
                  <a:pt x="143817" y="3778601"/>
                  <a:pt x="141464" y="3759343"/>
                  <a:pt x="145381" y="3746540"/>
                </a:cubicBezTo>
                <a:cubicBezTo>
                  <a:pt x="156739" y="3719637"/>
                  <a:pt x="147664" y="3711291"/>
                  <a:pt x="146587" y="3670275"/>
                </a:cubicBezTo>
                <a:cubicBezTo>
                  <a:pt x="154134" y="3638754"/>
                  <a:pt x="151397" y="3605028"/>
                  <a:pt x="165690" y="3580981"/>
                </a:cubicBezTo>
                <a:cubicBezTo>
                  <a:pt x="164433" y="3577837"/>
                  <a:pt x="163639" y="3574469"/>
                  <a:pt x="163175" y="3570960"/>
                </a:cubicBezTo>
                <a:lnTo>
                  <a:pt x="162665" y="3560693"/>
                </a:lnTo>
                <a:lnTo>
                  <a:pt x="163299" y="3559743"/>
                </a:lnTo>
                <a:cubicBezTo>
                  <a:pt x="165039" y="3554949"/>
                  <a:pt x="165246" y="3551528"/>
                  <a:pt x="164777" y="3548721"/>
                </a:cubicBezTo>
                <a:lnTo>
                  <a:pt x="163708" y="3545693"/>
                </a:lnTo>
                <a:lnTo>
                  <a:pt x="164286" y="3537938"/>
                </a:lnTo>
                <a:cubicBezTo>
                  <a:pt x="164273" y="3532672"/>
                  <a:pt x="164261" y="3527407"/>
                  <a:pt x="164247" y="3522141"/>
                </a:cubicBezTo>
                <a:lnTo>
                  <a:pt x="165343" y="3519672"/>
                </a:lnTo>
                <a:lnTo>
                  <a:pt x="167001" y="3496604"/>
                </a:lnTo>
                <a:lnTo>
                  <a:pt x="167547" y="3496517"/>
                </a:lnTo>
                <a:cubicBezTo>
                  <a:pt x="168811" y="3495796"/>
                  <a:pt x="169814" y="3494272"/>
                  <a:pt x="170301" y="3491023"/>
                </a:cubicBezTo>
                <a:cubicBezTo>
                  <a:pt x="177219" y="3499391"/>
                  <a:pt x="173541" y="3490314"/>
                  <a:pt x="174371" y="3479998"/>
                </a:cubicBezTo>
                <a:cubicBezTo>
                  <a:pt x="185299" y="3490692"/>
                  <a:pt x="183023" y="3459350"/>
                  <a:pt x="190228" y="3457434"/>
                </a:cubicBezTo>
                <a:cubicBezTo>
                  <a:pt x="190591" y="3449617"/>
                  <a:pt x="191174" y="3441542"/>
                  <a:pt x="192016" y="3433411"/>
                </a:cubicBezTo>
                <a:lnTo>
                  <a:pt x="192663" y="3428691"/>
                </a:lnTo>
                <a:cubicBezTo>
                  <a:pt x="192706" y="3428676"/>
                  <a:pt x="192750" y="3428659"/>
                  <a:pt x="192793" y="3428643"/>
                </a:cubicBezTo>
                <a:cubicBezTo>
                  <a:pt x="193186" y="3427720"/>
                  <a:pt x="193494" y="3426206"/>
                  <a:pt x="193710" y="3423760"/>
                </a:cubicBezTo>
                <a:cubicBezTo>
                  <a:pt x="193753" y="3422535"/>
                  <a:pt x="193797" y="3421310"/>
                  <a:pt x="193839" y="3420085"/>
                </a:cubicBezTo>
                <a:lnTo>
                  <a:pt x="195094" y="3410930"/>
                </a:lnTo>
                <a:lnTo>
                  <a:pt x="196311" y="3408092"/>
                </a:lnTo>
                <a:lnTo>
                  <a:pt x="197928" y="3407419"/>
                </a:lnTo>
                <a:cubicBezTo>
                  <a:pt x="197912" y="3407119"/>
                  <a:pt x="197897" y="3406820"/>
                  <a:pt x="197881" y="3406520"/>
                </a:cubicBezTo>
                <a:cubicBezTo>
                  <a:pt x="196231" y="3399306"/>
                  <a:pt x="192821" y="3396220"/>
                  <a:pt x="204222" y="3391015"/>
                </a:cubicBezTo>
                <a:cubicBezTo>
                  <a:pt x="202162" y="3374996"/>
                  <a:pt x="208811" y="3373934"/>
                  <a:pt x="213950" y="3354361"/>
                </a:cubicBezTo>
                <a:cubicBezTo>
                  <a:pt x="211218" y="3344737"/>
                  <a:pt x="213619" y="3338360"/>
                  <a:pt x="217699" y="3332639"/>
                </a:cubicBezTo>
                <a:cubicBezTo>
                  <a:pt x="218717" y="3312409"/>
                  <a:pt x="225688" y="3295747"/>
                  <a:pt x="229963" y="3273935"/>
                </a:cubicBezTo>
                <a:cubicBezTo>
                  <a:pt x="228293" y="3248488"/>
                  <a:pt x="239257" y="3238943"/>
                  <a:pt x="243785" y="3215621"/>
                </a:cubicBezTo>
                <a:cubicBezTo>
                  <a:pt x="237893" y="3192522"/>
                  <a:pt x="253940" y="3201000"/>
                  <a:pt x="259175" y="3189909"/>
                </a:cubicBezTo>
                <a:lnTo>
                  <a:pt x="259988" y="3186579"/>
                </a:lnTo>
                <a:lnTo>
                  <a:pt x="259980" y="3177264"/>
                </a:lnTo>
                <a:lnTo>
                  <a:pt x="259609" y="3173723"/>
                </a:lnTo>
                <a:cubicBezTo>
                  <a:pt x="259490" y="3171299"/>
                  <a:pt x="259588" y="3169704"/>
                  <a:pt x="259848" y="3168622"/>
                </a:cubicBezTo>
                <a:lnTo>
                  <a:pt x="259971" y="3168508"/>
                </a:lnTo>
                <a:cubicBezTo>
                  <a:pt x="259969" y="3166907"/>
                  <a:pt x="259968" y="3165307"/>
                  <a:pt x="259966" y="3163706"/>
                </a:cubicBezTo>
                <a:cubicBezTo>
                  <a:pt x="259691" y="3155577"/>
                  <a:pt x="259171" y="3147642"/>
                  <a:pt x="258467" y="3140064"/>
                </a:cubicBezTo>
                <a:cubicBezTo>
                  <a:pt x="265286" y="3134408"/>
                  <a:pt x="258805" y="3106027"/>
                  <a:pt x="270990" y="3110288"/>
                </a:cubicBezTo>
                <a:cubicBezTo>
                  <a:pt x="270407" y="3100106"/>
                  <a:pt x="265565" y="3093497"/>
                  <a:pt x="273494" y="3097704"/>
                </a:cubicBezTo>
                <a:cubicBezTo>
                  <a:pt x="273534" y="3094376"/>
                  <a:pt x="274313" y="3092401"/>
                  <a:pt x="275456" y="3091047"/>
                </a:cubicBezTo>
                <a:lnTo>
                  <a:pt x="275980" y="3090672"/>
                </a:lnTo>
                <a:lnTo>
                  <a:pt x="274486" y="3068004"/>
                </a:lnTo>
                <a:lnTo>
                  <a:pt x="275226" y="3065087"/>
                </a:lnTo>
                <a:lnTo>
                  <a:pt x="273050" y="3050191"/>
                </a:lnTo>
                <a:cubicBezTo>
                  <a:pt x="272889" y="3047647"/>
                  <a:pt x="272728" y="3045103"/>
                  <a:pt x="272566" y="3042559"/>
                </a:cubicBezTo>
                <a:lnTo>
                  <a:pt x="271107" y="3040271"/>
                </a:lnTo>
                <a:cubicBezTo>
                  <a:pt x="270265" y="3037872"/>
                  <a:pt x="270006" y="3034528"/>
                  <a:pt x="271065" y="3029072"/>
                </a:cubicBezTo>
                <a:lnTo>
                  <a:pt x="271558" y="3027835"/>
                </a:lnTo>
                <a:cubicBezTo>
                  <a:pt x="270688" y="3024705"/>
                  <a:pt x="268559" y="2982922"/>
                  <a:pt x="268717" y="2964245"/>
                </a:cubicBezTo>
                <a:cubicBezTo>
                  <a:pt x="279502" y="2933904"/>
                  <a:pt x="269365" y="2949568"/>
                  <a:pt x="272511" y="2915772"/>
                </a:cubicBezTo>
                <a:cubicBezTo>
                  <a:pt x="272017" y="2877552"/>
                  <a:pt x="270125" y="2850992"/>
                  <a:pt x="270356" y="2825842"/>
                </a:cubicBezTo>
                <a:cubicBezTo>
                  <a:pt x="269433" y="2814032"/>
                  <a:pt x="268938" y="2727859"/>
                  <a:pt x="273897" y="2734957"/>
                </a:cubicBezTo>
                <a:cubicBezTo>
                  <a:pt x="264242" y="2698391"/>
                  <a:pt x="277769" y="2677127"/>
                  <a:pt x="274458" y="2636572"/>
                </a:cubicBezTo>
                <a:cubicBezTo>
                  <a:pt x="287792" y="2615986"/>
                  <a:pt x="275829" y="2626668"/>
                  <a:pt x="279157" y="2604260"/>
                </a:cubicBezTo>
                <a:cubicBezTo>
                  <a:pt x="279270" y="2587221"/>
                  <a:pt x="288019" y="2599786"/>
                  <a:pt x="288131" y="2582747"/>
                </a:cubicBezTo>
                <a:cubicBezTo>
                  <a:pt x="260352" y="2545890"/>
                  <a:pt x="290145" y="2525479"/>
                  <a:pt x="282516" y="2478755"/>
                </a:cubicBezTo>
                <a:lnTo>
                  <a:pt x="287359" y="2451804"/>
                </a:lnTo>
                <a:cubicBezTo>
                  <a:pt x="285426" y="2443087"/>
                  <a:pt x="285710" y="2414879"/>
                  <a:pt x="289577" y="2408801"/>
                </a:cubicBezTo>
                <a:cubicBezTo>
                  <a:pt x="290424" y="2402768"/>
                  <a:pt x="289064" y="2396183"/>
                  <a:pt x="293203" y="2392670"/>
                </a:cubicBezTo>
                <a:cubicBezTo>
                  <a:pt x="295637" y="2379564"/>
                  <a:pt x="301233" y="2349549"/>
                  <a:pt x="304183" y="2330165"/>
                </a:cubicBezTo>
                <a:cubicBezTo>
                  <a:pt x="298973" y="2319718"/>
                  <a:pt x="309550" y="2303314"/>
                  <a:pt x="310900" y="2276363"/>
                </a:cubicBezTo>
                <a:cubicBezTo>
                  <a:pt x="304874" y="2264930"/>
                  <a:pt x="311891" y="2258198"/>
                  <a:pt x="303909" y="2236310"/>
                </a:cubicBezTo>
                <a:cubicBezTo>
                  <a:pt x="304734" y="2235412"/>
                  <a:pt x="305502" y="2234293"/>
                  <a:pt x="306187" y="2232984"/>
                </a:cubicBezTo>
                <a:cubicBezTo>
                  <a:pt x="310170" y="2225381"/>
                  <a:pt x="310605" y="2213194"/>
                  <a:pt x="307158" y="2205763"/>
                </a:cubicBezTo>
                <a:cubicBezTo>
                  <a:pt x="296601" y="2170883"/>
                  <a:pt x="306474" y="2175442"/>
                  <a:pt x="304860" y="2145703"/>
                </a:cubicBezTo>
                <a:cubicBezTo>
                  <a:pt x="304314" y="2112090"/>
                  <a:pt x="314083" y="2134724"/>
                  <a:pt x="304273" y="2092533"/>
                </a:cubicBezTo>
                <a:cubicBezTo>
                  <a:pt x="308983" y="2088154"/>
                  <a:pt x="303590" y="2066396"/>
                  <a:pt x="301642" y="2057359"/>
                </a:cubicBezTo>
                <a:cubicBezTo>
                  <a:pt x="301720" y="2041038"/>
                  <a:pt x="313213" y="2032807"/>
                  <a:pt x="306736" y="2016105"/>
                </a:cubicBezTo>
                <a:cubicBezTo>
                  <a:pt x="312847" y="2019262"/>
                  <a:pt x="310007" y="1975377"/>
                  <a:pt x="316234" y="1983129"/>
                </a:cubicBezTo>
                <a:cubicBezTo>
                  <a:pt x="322177" y="1972692"/>
                  <a:pt x="313034" y="1967129"/>
                  <a:pt x="318238" y="1956745"/>
                </a:cubicBezTo>
                <a:cubicBezTo>
                  <a:pt x="319718" y="1944884"/>
                  <a:pt x="311423" y="1963350"/>
                  <a:pt x="311341" y="1950160"/>
                </a:cubicBezTo>
                <a:lnTo>
                  <a:pt x="323556" y="1879546"/>
                </a:lnTo>
                <a:cubicBezTo>
                  <a:pt x="320263" y="1869846"/>
                  <a:pt x="322312" y="1862247"/>
                  <a:pt x="326085" y="1854893"/>
                </a:cubicBezTo>
                <a:cubicBezTo>
                  <a:pt x="325955" y="1832625"/>
                  <a:pt x="332007" y="1812578"/>
                  <a:pt x="335058" y="1787684"/>
                </a:cubicBezTo>
                <a:cubicBezTo>
                  <a:pt x="331933" y="1760490"/>
                  <a:pt x="342400" y="1747069"/>
                  <a:pt x="345620" y="1720464"/>
                </a:cubicBezTo>
                <a:cubicBezTo>
                  <a:pt x="337355" y="1693643"/>
                  <a:pt x="360215" y="1703686"/>
                  <a:pt x="360760" y="1681196"/>
                </a:cubicBezTo>
                <a:cubicBezTo>
                  <a:pt x="353923" y="1644243"/>
                  <a:pt x="368449" y="1682451"/>
                  <a:pt x="368483" y="1625881"/>
                </a:cubicBezTo>
                <a:cubicBezTo>
                  <a:pt x="367181" y="1622619"/>
                  <a:pt x="369088" y="1615868"/>
                  <a:pt x="371077" y="1616704"/>
                </a:cubicBezTo>
                <a:cubicBezTo>
                  <a:pt x="371005" y="1604306"/>
                  <a:pt x="384453" y="1569256"/>
                  <a:pt x="383008" y="1551493"/>
                </a:cubicBezTo>
                <a:cubicBezTo>
                  <a:pt x="390598" y="1517303"/>
                  <a:pt x="381821" y="1500132"/>
                  <a:pt x="384834" y="1475233"/>
                </a:cubicBezTo>
                <a:cubicBezTo>
                  <a:pt x="393221" y="1446677"/>
                  <a:pt x="400498" y="1430031"/>
                  <a:pt x="418371" y="1380155"/>
                </a:cubicBezTo>
                <a:lnTo>
                  <a:pt x="469641" y="1210871"/>
                </a:lnTo>
                <a:cubicBezTo>
                  <a:pt x="507460" y="1148093"/>
                  <a:pt x="486915" y="1066841"/>
                  <a:pt x="489701" y="1028427"/>
                </a:cubicBezTo>
                <a:cubicBezTo>
                  <a:pt x="478454" y="1012506"/>
                  <a:pt x="490925" y="999600"/>
                  <a:pt x="486354" y="980383"/>
                </a:cubicBezTo>
                <a:cubicBezTo>
                  <a:pt x="483880" y="937629"/>
                  <a:pt x="471099" y="895192"/>
                  <a:pt x="479762" y="839699"/>
                </a:cubicBezTo>
                <a:cubicBezTo>
                  <a:pt x="444550" y="814685"/>
                  <a:pt x="465776" y="749644"/>
                  <a:pt x="445664" y="696545"/>
                </a:cubicBezTo>
                <a:cubicBezTo>
                  <a:pt x="441558" y="665722"/>
                  <a:pt x="459046" y="617297"/>
                  <a:pt x="440047" y="606615"/>
                </a:cubicBezTo>
                <a:cubicBezTo>
                  <a:pt x="451675" y="592509"/>
                  <a:pt x="432892" y="579307"/>
                  <a:pt x="431225" y="563889"/>
                </a:cubicBezTo>
                <a:cubicBezTo>
                  <a:pt x="438618" y="551582"/>
                  <a:pt x="432225" y="545475"/>
                  <a:pt x="430803" y="534294"/>
                </a:cubicBezTo>
                <a:cubicBezTo>
                  <a:pt x="435364" y="529230"/>
                  <a:pt x="435126" y="519767"/>
                  <a:pt x="429777" y="516548"/>
                </a:cubicBezTo>
                <a:cubicBezTo>
                  <a:pt x="417444" y="521116"/>
                  <a:pt x="423596" y="488251"/>
                  <a:pt x="415090" y="485808"/>
                </a:cubicBezTo>
                <a:cubicBezTo>
                  <a:pt x="413316" y="466733"/>
                  <a:pt x="424116" y="383903"/>
                  <a:pt x="410499" y="369873"/>
                </a:cubicBezTo>
                <a:cubicBezTo>
                  <a:pt x="404034" y="331308"/>
                  <a:pt x="425696" y="275570"/>
                  <a:pt x="425314" y="259180"/>
                </a:cubicBezTo>
                <a:cubicBezTo>
                  <a:pt x="450188" y="242918"/>
                  <a:pt x="384634" y="163766"/>
                  <a:pt x="383240" y="94173"/>
                </a:cubicBezTo>
                <a:cubicBezTo>
                  <a:pt x="385641" y="84795"/>
                  <a:pt x="385609" y="79782"/>
                  <a:pt x="379938" y="77267"/>
                </a:cubicBezTo>
                <a:cubicBezTo>
                  <a:pt x="378301" y="68220"/>
                  <a:pt x="376144" y="54774"/>
                  <a:pt x="373430" y="3885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12969E6-B60C-28D3-28FF-DC1E93B3F13E}"/>
              </a:ext>
            </a:extLst>
          </p:cNvPr>
          <p:cNvSpPr>
            <a:spLocks noGrp="1"/>
          </p:cNvSpPr>
          <p:nvPr>
            <p:ph type="title"/>
          </p:nvPr>
        </p:nvSpPr>
        <p:spPr>
          <a:xfrm>
            <a:off x="5867400" y="609600"/>
            <a:ext cx="5310116" cy="1322887"/>
          </a:xfrm>
        </p:spPr>
        <p:txBody>
          <a:bodyPr>
            <a:normAutofit/>
          </a:bodyPr>
          <a:lstStyle/>
          <a:p>
            <a:r>
              <a:rPr lang="en-US">
                <a:ea typeface="Calibri Light"/>
                <a:cs typeface="Calibri Light"/>
              </a:rPr>
              <a:t>Application Specialist   </a:t>
            </a:r>
            <a:endParaRPr lang="en-US"/>
          </a:p>
        </p:txBody>
      </p:sp>
      <p:pic>
        <p:nvPicPr>
          <p:cNvPr id="7" name="Picture 6" descr="A person wearing a white coat and a mask&#10;&#10;Description automatically generated">
            <a:extLst>
              <a:ext uri="{FF2B5EF4-FFF2-40B4-BE49-F238E27FC236}">
                <a16:creationId xmlns:a16="http://schemas.microsoft.com/office/drawing/2014/main" id="{8E2EE4C0-2B58-CB2E-B553-A9A25A682C9F}"/>
              </a:ext>
            </a:extLst>
          </p:cNvPr>
          <p:cNvPicPr>
            <a:picLocks noChangeAspect="1"/>
          </p:cNvPicPr>
          <p:nvPr/>
        </p:nvPicPr>
        <p:blipFill rotWithShape="1">
          <a:blip r:embed="rId2"/>
          <a:srcRect l="2159" r="13895" b="-2"/>
          <a:stretch/>
        </p:blipFill>
        <p:spPr>
          <a:xfrm>
            <a:off x="674427" y="1966051"/>
            <a:ext cx="3720152" cy="2935993"/>
          </a:xfrm>
          <a:prstGeom prst="rect">
            <a:avLst/>
          </a:prstGeom>
        </p:spPr>
      </p:pic>
      <p:sp>
        <p:nvSpPr>
          <p:cNvPr id="63" name="Content Placeholder 2">
            <a:extLst>
              <a:ext uri="{FF2B5EF4-FFF2-40B4-BE49-F238E27FC236}">
                <a16:creationId xmlns:a16="http://schemas.microsoft.com/office/drawing/2014/main" id="{F8E43223-9265-1089-922C-DF36ABFFC230}"/>
              </a:ext>
            </a:extLst>
          </p:cNvPr>
          <p:cNvSpPr>
            <a:spLocks noGrp="1"/>
          </p:cNvSpPr>
          <p:nvPr>
            <p:ph idx="1"/>
          </p:nvPr>
        </p:nvSpPr>
        <p:spPr>
          <a:xfrm>
            <a:off x="5867400" y="2194102"/>
            <a:ext cx="5310116" cy="3908585"/>
          </a:xfrm>
        </p:spPr>
        <p:txBody>
          <a:bodyPr vert="horz" lIns="91440" tIns="45720" rIns="91440" bIns="45720" rtlCol="0" anchor="t">
            <a:noAutofit/>
          </a:bodyPr>
          <a:lstStyle/>
          <a:p>
            <a:pPr marL="0" indent="0">
              <a:buNone/>
            </a:pPr>
            <a:r>
              <a:rPr lang="en-US" sz="1200" b="1">
                <a:latin typeface="Verdana"/>
                <a:ea typeface="+mn-lt"/>
                <a:cs typeface="+mn-lt"/>
              </a:rPr>
              <a:t>Integration with the Application:</a:t>
            </a:r>
            <a:endParaRPr lang="en-US" sz="1200">
              <a:latin typeface="Verdana"/>
              <a:ea typeface="Calibri" panose="020F0502020204030204"/>
              <a:cs typeface="Calibri" panose="020F0502020204030204"/>
            </a:endParaRPr>
          </a:p>
          <a:p>
            <a:r>
              <a:rPr lang="en-US" sz="1200">
                <a:latin typeface="Verdana"/>
                <a:ea typeface="+mn-lt"/>
                <a:cs typeface="+mn-lt"/>
              </a:rPr>
              <a:t>Integrate the deployed LSTM model with Apple’s inventory management application.</a:t>
            </a:r>
            <a:endParaRPr lang="en-US" sz="1200">
              <a:latin typeface="Verdana"/>
              <a:ea typeface="Verdana"/>
            </a:endParaRPr>
          </a:p>
          <a:p>
            <a:r>
              <a:rPr lang="en-US" sz="1200">
                <a:latin typeface="Verdana"/>
                <a:ea typeface="+mn-lt"/>
                <a:cs typeface="+mn-lt"/>
              </a:rPr>
              <a:t>Modify the application to call the model’s API, pass the necessary inputs, and use the model’s output for decision-making.</a:t>
            </a:r>
            <a:endParaRPr lang="en-US" sz="1200">
              <a:latin typeface="Verdana"/>
              <a:ea typeface="Verdana"/>
            </a:endParaRPr>
          </a:p>
          <a:p>
            <a:pPr marL="0" indent="0">
              <a:buNone/>
            </a:pPr>
            <a:r>
              <a:rPr lang="en-US" sz="1200" b="1">
                <a:latin typeface="Verdana"/>
                <a:ea typeface="+mn-lt"/>
                <a:cs typeface="+mn-lt"/>
              </a:rPr>
              <a:t>Testing:</a:t>
            </a:r>
            <a:endParaRPr lang="en-US" sz="1200">
              <a:latin typeface="Verdana"/>
              <a:ea typeface="Calibri"/>
              <a:cs typeface="Calibri"/>
            </a:endParaRPr>
          </a:p>
          <a:p>
            <a:r>
              <a:rPr lang="en-US" sz="1200">
                <a:latin typeface="Verdana"/>
                <a:ea typeface="+mn-lt"/>
                <a:cs typeface="+mn-lt"/>
              </a:rPr>
              <a:t>Conduct rigorous testing to ensure the integrated system functions as expected.</a:t>
            </a:r>
            <a:endParaRPr lang="en-US" sz="1200">
              <a:latin typeface="Verdana"/>
              <a:ea typeface="Verdana"/>
            </a:endParaRPr>
          </a:p>
          <a:p>
            <a:r>
              <a:rPr lang="en-US" sz="1200">
                <a:latin typeface="Verdana"/>
                <a:ea typeface="+mn-lt"/>
                <a:cs typeface="+mn-lt"/>
              </a:rPr>
              <a:t>Validate that the model’s predictions are correctly interpreted by the application and that the system meets the required performance standards.</a:t>
            </a:r>
            <a:endParaRPr lang="en-US" sz="1200">
              <a:latin typeface="Verdana"/>
              <a:ea typeface="Verdana"/>
            </a:endParaRPr>
          </a:p>
          <a:p>
            <a:r>
              <a:rPr lang="en-US" sz="1200">
                <a:latin typeface="Verdana"/>
                <a:ea typeface="+mn-lt"/>
                <a:cs typeface="+mn-lt"/>
              </a:rPr>
              <a:t>Fix any bugs or issues identified during the testing phase.</a:t>
            </a:r>
            <a:endParaRPr lang="en-US" sz="1200">
              <a:latin typeface="Verdana"/>
              <a:ea typeface="Verdana"/>
            </a:endParaRPr>
          </a:p>
          <a:p>
            <a:pPr marL="0" indent="0">
              <a:buNone/>
            </a:pPr>
            <a:r>
              <a:rPr lang="en-US" sz="1200" b="1">
                <a:latin typeface="Verdana"/>
                <a:ea typeface="+mn-lt"/>
                <a:cs typeface="+mn-lt"/>
              </a:rPr>
              <a:t>Monitoring and Updating:</a:t>
            </a:r>
            <a:endParaRPr lang="en-US" sz="1200">
              <a:latin typeface="Verdana"/>
              <a:ea typeface="Calibri"/>
              <a:cs typeface="Calibri"/>
            </a:endParaRPr>
          </a:p>
          <a:p>
            <a:r>
              <a:rPr lang="en-US" sz="1200">
                <a:latin typeface="Verdana"/>
                <a:ea typeface="+mn-lt"/>
                <a:cs typeface="+mn-lt"/>
              </a:rPr>
              <a:t>Set up a monitoring system to continuously track the performance of the LSTM model and the overall system.</a:t>
            </a:r>
            <a:endParaRPr lang="en-US" sz="1200">
              <a:latin typeface="Verdana"/>
              <a:ea typeface="Verdana"/>
            </a:endParaRPr>
          </a:p>
          <a:p>
            <a:r>
              <a:rPr lang="en-US" sz="1200">
                <a:latin typeface="Verdana"/>
                <a:ea typeface="+mn-lt"/>
                <a:cs typeface="+mn-lt"/>
              </a:rPr>
              <a:t>Update the LSTM model as needed to maintain the accuracy of the inventory predictions.</a:t>
            </a:r>
            <a:endParaRPr lang="en-US" sz="1200">
              <a:latin typeface="Verdana"/>
              <a:ea typeface="Verdana"/>
            </a:endParaRPr>
          </a:p>
          <a:p>
            <a:endParaRPr lang="en-US" sz="1100">
              <a:latin typeface="Verdana"/>
              <a:ea typeface="Calibri"/>
              <a:cs typeface="Calibri"/>
            </a:endParaRPr>
          </a:p>
        </p:txBody>
      </p:sp>
    </p:spTree>
    <p:extLst>
      <p:ext uri="{BB962C8B-B14F-4D97-AF65-F5344CB8AC3E}">
        <p14:creationId xmlns:p14="http://schemas.microsoft.com/office/powerpoint/2010/main" val="2953579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F3F309A-353A-2CE6-24CC-0E52669320C3}"/>
              </a:ext>
            </a:extLst>
          </p:cNvPr>
          <p:cNvSpPr>
            <a:spLocks noGrp="1"/>
          </p:cNvSpPr>
          <p:nvPr>
            <p:ph type="title"/>
          </p:nvPr>
        </p:nvSpPr>
        <p:spPr>
          <a:xfrm>
            <a:off x="1137034" y="609597"/>
            <a:ext cx="9392421" cy="1330841"/>
          </a:xfrm>
        </p:spPr>
        <p:txBody>
          <a:bodyPr>
            <a:normAutofit/>
          </a:bodyPr>
          <a:lstStyle/>
          <a:p>
            <a:r>
              <a:rPr lang="en-US">
                <a:ea typeface="Calibri Light"/>
                <a:cs typeface="Calibri Light"/>
              </a:rPr>
              <a:t>MODEL OVERVIEW</a:t>
            </a:r>
            <a:endParaRPr lang="en-US"/>
          </a:p>
        </p:txBody>
      </p:sp>
      <p:sp>
        <p:nvSpPr>
          <p:cNvPr id="3" name="Content Placeholder 2">
            <a:extLst>
              <a:ext uri="{FF2B5EF4-FFF2-40B4-BE49-F238E27FC236}">
                <a16:creationId xmlns:a16="http://schemas.microsoft.com/office/drawing/2014/main" id="{01FD813D-F1D9-CC33-446C-4DA9D99FE1A8}"/>
              </a:ext>
            </a:extLst>
          </p:cNvPr>
          <p:cNvSpPr>
            <a:spLocks noGrp="1"/>
          </p:cNvSpPr>
          <p:nvPr>
            <p:ph idx="1"/>
          </p:nvPr>
        </p:nvSpPr>
        <p:spPr>
          <a:xfrm>
            <a:off x="144997" y="2183985"/>
            <a:ext cx="7043682" cy="4550376"/>
          </a:xfrm>
        </p:spPr>
        <p:txBody>
          <a:bodyPr vert="horz" lIns="91440" tIns="45720" rIns="91440" bIns="45720" rtlCol="0" anchor="t">
            <a:normAutofit/>
          </a:bodyPr>
          <a:lstStyle/>
          <a:p>
            <a:pPr marL="285750" indent="-285750"/>
            <a:r>
              <a:rPr lang="en-US" sz="1400">
                <a:cs typeface="Calibri"/>
              </a:rPr>
              <a:t>The model for forecasting product demand for inventory management is an LSTM neural network that undergoes a structured process:</a:t>
            </a:r>
            <a:endParaRPr lang="en-US" sz="1400" b="1">
              <a:cs typeface="Calibri"/>
            </a:endParaRPr>
          </a:p>
          <a:p>
            <a:pPr marL="285750" indent="-285750"/>
            <a:r>
              <a:rPr lang="en-US" sz="1400">
                <a:cs typeface="Calibri"/>
              </a:rPr>
              <a:t>Data Preprocessing: Clean, normalize, and structure the input data. Time Series Split: Split data into training and testing sets, preserving chronological order.</a:t>
            </a:r>
          </a:p>
          <a:p>
            <a:pPr marL="285750" indent="-285750"/>
            <a:r>
              <a:rPr lang="en-US" sz="1400">
                <a:cs typeface="Calibri"/>
              </a:rPr>
              <a:t>Feature Engineering: Extract relevant features for improved prediction.</a:t>
            </a:r>
          </a:p>
          <a:p>
            <a:pPr marL="285750" indent="-285750"/>
            <a:r>
              <a:rPr lang="en-US" sz="1400">
                <a:cs typeface="Calibri"/>
              </a:rPr>
              <a:t>Model Architecture: Design LSTM architecture with appropriate layers and hyperparameters.</a:t>
            </a:r>
          </a:p>
          <a:p>
            <a:pPr marL="285750" indent="-285750"/>
            <a:r>
              <a:rPr lang="en-US" sz="1400">
                <a:cs typeface="Calibri"/>
              </a:rPr>
              <a:t>Model Training: Train the LSTM model using backpropagation and optimization algorithms.</a:t>
            </a:r>
          </a:p>
          <a:p>
            <a:pPr marL="285750" indent="-285750"/>
            <a:r>
              <a:rPr lang="en-US" sz="1400">
                <a:cs typeface="Calibri"/>
              </a:rPr>
              <a:t>Hyperparameter Tuning: Optimize hyperparameters for improved performance.</a:t>
            </a:r>
          </a:p>
          <a:p>
            <a:pPr marL="285750" indent="-285750"/>
            <a:r>
              <a:rPr lang="en-US" sz="1400">
                <a:cs typeface="Calibri"/>
              </a:rPr>
              <a:t>Model Evaluation: Assess model accuracy using performance metrics on validation data.</a:t>
            </a:r>
          </a:p>
          <a:p>
            <a:pPr marL="285750" indent="-285750"/>
            <a:r>
              <a:rPr lang="en-US" sz="1400">
                <a:cs typeface="Calibri"/>
              </a:rPr>
              <a:t>Fine-Tuning: Refine the model based on validation results.</a:t>
            </a:r>
          </a:p>
          <a:p>
            <a:pPr marL="285750" indent="-285750"/>
            <a:r>
              <a:rPr lang="en-US" sz="1400">
                <a:cs typeface="Calibri"/>
              </a:rPr>
              <a:t>Validation Methods: Use time series cross-validation and holdout validation.</a:t>
            </a:r>
          </a:p>
          <a:p>
            <a:pPr marL="285750" indent="-285750"/>
            <a:r>
              <a:rPr lang="en-US" sz="1400">
                <a:cs typeface="Calibri"/>
              </a:rPr>
              <a:t>Performance Monitoring: Regularly monitor and update the model's performance on new data.</a:t>
            </a:r>
          </a:p>
          <a:p>
            <a:pPr marL="285750" indent="-285750"/>
            <a:r>
              <a:rPr lang="en-US" sz="1400">
                <a:cs typeface="Calibri"/>
              </a:rPr>
              <a:t>This meticulous approach ensures the model's effectiveness in capturing temporal dependencies and optimizing inventory management decisions.</a:t>
            </a:r>
          </a:p>
        </p:txBody>
      </p:sp>
      <p:pic>
        <p:nvPicPr>
          <p:cNvPr id="4" name="Picture 3" descr="A diagram of a computer network&#10;&#10;Description automatically generated">
            <a:extLst>
              <a:ext uri="{FF2B5EF4-FFF2-40B4-BE49-F238E27FC236}">
                <a16:creationId xmlns:a16="http://schemas.microsoft.com/office/drawing/2014/main" id="{7132A639-5654-9AE5-37A0-D69C556BF3F2}"/>
              </a:ext>
            </a:extLst>
          </p:cNvPr>
          <p:cNvPicPr>
            <a:picLocks noChangeAspect="1"/>
          </p:cNvPicPr>
          <p:nvPr/>
        </p:nvPicPr>
        <p:blipFill>
          <a:blip r:embed="rId2"/>
          <a:stretch>
            <a:fillRect/>
          </a:stretch>
        </p:blipFill>
        <p:spPr>
          <a:xfrm>
            <a:off x="6871282" y="2184914"/>
            <a:ext cx="4484675" cy="3755915"/>
          </a:xfrm>
          <a:prstGeom prst="rect">
            <a:avLst/>
          </a:prstGeom>
        </p:spPr>
      </p:pic>
      <p:sp>
        <p:nvSpPr>
          <p:cNvPr id="13" name="Freeform: Shape 12">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23909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42DA3EA-D8CC-64E5-EDEF-314910D98579}"/>
              </a:ext>
            </a:extLst>
          </p:cNvPr>
          <p:cNvSpPr>
            <a:spLocks noGrp="1"/>
          </p:cNvSpPr>
          <p:nvPr>
            <p:ph type="title"/>
          </p:nvPr>
        </p:nvSpPr>
        <p:spPr>
          <a:xfrm>
            <a:off x="1137034" y="609597"/>
            <a:ext cx="9392421" cy="1330841"/>
          </a:xfrm>
        </p:spPr>
        <p:txBody>
          <a:bodyPr>
            <a:normAutofit/>
          </a:bodyPr>
          <a:lstStyle/>
          <a:p>
            <a:r>
              <a:rPr lang="en-US">
                <a:ea typeface="Calibri Light"/>
                <a:cs typeface="Calibri Light"/>
              </a:rPr>
              <a:t>CONCLUSION</a:t>
            </a:r>
            <a:endParaRPr lang="en-US"/>
          </a:p>
        </p:txBody>
      </p:sp>
      <p:sp>
        <p:nvSpPr>
          <p:cNvPr id="3" name="Content Placeholder 2">
            <a:extLst>
              <a:ext uri="{FF2B5EF4-FFF2-40B4-BE49-F238E27FC236}">
                <a16:creationId xmlns:a16="http://schemas.microsoft.com/office/drawing/2014/main" id="{B69B3274-0785-8996-19D1-512A94197840}"/>
              </a:ext>
            </a:extLst>
          </p:cNvPr>
          <p:cNvSpPr>
            <a:spLocks noGrp="1"/>
          </p:cNvSpPr>
          <p:nvPr>
            <p:ph idx="1"/>
          </p:nvPr>
        </p:nvSpPr>
        <p:spPr>
          <a:xfrm>
            <a:off x="231261" y="1795796"/>
            <a:ext cx="6957418" cy="4981696"/>
          </a:xfrm>
        </p:spPr>
        <p:txBody>
          <a:bodyPr vert="horz" lIns="91440" tIns="45720" rIns="91440" bIns="45720" rtlCol="0" anchor="t">
            <a:noAutofit/>
          </a:bodyPr>
          <a:lstStyle/>
          <a:p>
            <a:pPr marL="171450" indent="-171450"/>
            <a:r>
              <a:rPr lang="en-US" sz="1400" dirty="0">
                <a:ea typeface="+mn-lt"/>
                <a:cs typeface="+mn-lt"/>
              </a:rPr>
              <a:t>Developed a Retail Inventory Predictor system to optimize inventory management.</a:t>
            </a:r>
            <a:endParaRPr lang="en-US" sz="1400">
              <a:ea typeface="Calibri"/>
              <a:cs typeface="Calibri" panose="020F0502020204030204"/>
            </a:endParaRPr>
          </a:p>
          <a:p>
            <a:pPr marL="171450" indent="-171450"/>
            <a:r>
              <a:rPr lang="en-US" sz="1400" dirty="0">
                <a:ea typeface="+mn-lt"/>
                <a:cs typeface="+mn-lt"/>
              </a:rPr>
              <a:t>Comprehensive data collection from internal and external sources.</a:t>
            </a:r>
            <a:endParaRPr lang="en-US" sz="1400">
              <a:ea typeface="Calibri"/>
              <a:cs typeface="Calibri" panose="020F0502020204030204"/>
            </a:endParaRPr>
          </a:p>
          <a:p>
            <a:pPr marL="171450" indent="-171450"/>
            <a:r>
              <a:rPr lang="en-US" sz="1400" dirty="0">
                <a:ea typeface="+mn-lt"/>
                <a:cs typeface="+mn-lt"/>
              </a:rPr>
              <a:t>Selection of Long Short-Term Memory (LSTM) algorithm for demand forecasting.</a:t>
            </a:r>
            <a:endParaRPr lang="en-US" sz="1400">
              <a:ea typeface="Calibri"/>
              <a:cs typeface="Calibri" panose="020F0502020204030204"/>
            </a:endParaRPr>
          </a:p>
          <a:p>
            <a:pPr marL="171450" indent="-171450"/>
            <a:r>
              <a:rPr lang="en-US" sz="1400" dirty="0">
                <a:ea typeface="+mn-lt"/>
                <a:cs typeface="+mn-lt"/>
              </a:rPr>
              <a:t>Rigorous model training, validation, and performance evaluation.</a:t>
            </a:r>
            <a:endParaRPr lang="en-US" sz="1400">
              <a:ea typeface="Calibri"/>
              <a:cs typeface="Calibri" panose="020F0502020204030204"/>
            </a:endParaRPr>
          </a:p>
          <a:p>
            <a:pPr marL="171450" indent="-171450"/>
            <a:r>
              <a:rPr lang="en-US" sz="1400" dirty="0">
                <a:ea typeface="+mn-lt"/>
                <a:cs typeface="+mn-lt"/>
              </a:rPr>
              <a:t>Seamless integration of the ML model into real-world application.</a:t>
            </a:r>
            <a:endParaRPr lang="en-US" sz="1400">
              <a:ea typeface="Calibri"/>
              <a:cs typeface="Calibri" panose="020F0502020204030204"/>
            </a:endParaRPr>
          </a:p>
          <a:p>
            <a:pPr marL="171450" indent="-171450"/>
            <a:r>
              <a:rPr lang="en-US" sz="1400" dirty="0">
                <a:ea typeface="+mn-lt"/>
                <a:cs typeface="+mn-lt"/>
              </a:rPr>
              <a:t>Potential impact includes improved inventory efficiency and customer satisfaction.</a:t>
            </a:r>
            <a:endParaRPr lang="en-US" sz="1400">
              <a:ea typeface="Calibri"/>
              <a:cs typeface="Calibri" panose="020F0502020204030204"/>
            </a:endParaRPr>
          </a:p>
          <a:p>
            <a:pPr marL="0" indent="0">
              <a:buNone/>
            </a:pPr>
            <a:r>
              <a:rPr lang="en-US" sz="1400" b="1" dirty="0">
                <a:ea typeface="+mn-lt"/>
                <a:cs typeface="+mn-lt"/>
              </a:rPr>
              <a:t>Challenges and Opportunities:</a:t>
            </a:r>
          </a:p>
          <a:p>
            <a:pPr marL="171450" indent="-171450"/>
            <a:r>
              <a:rPr lang="en-US" sz="1400" dirty="0">
                <a:ea typeface="+mn-lt"/>
                <a:cs typeface="+mn-lt"/>
              </a:rPr>
              <a:t>Challenges: Data quality assurance, dynamic retail environment, implementation hurdles.</a:t>
            </a:r>
            <a:endParaRPr lang="en-US" sz="1400">
              <a:ea typeface="Calibri"/>
              <a:cs typeface="Calibri" panose="020F0502020204030204"/>
            </a:endParaRPr>
          </a:p>
          <a:p>
            <a:pPr marL="171450" indent="-171450"/>
            <a:r>
              <a:rPr lang="en-US" sz="1400" dirty="0">
                <a:ea typeface="+mn-lt"/>
                <a:cs typeface="+mn-lt"/>
              </a:rPr>
              <a:t>Opportunities: Data refinement, algorithmic enhancements, continuous model monitoring.</a:t>
            </a:r>
            <a:endParaRPr lang="en-US" sz="1400">
              <a:ea typeface="Calibri"/>
              <a:cs typeface="Calibri" panose="020F0502020204030204"/>
            </a:endParaRPr>
          </a:p>
          <a:p>
            <a:pPr marL="0" indent="0">
              <a:buNone/>
            </a:pPr>
            <a:r>
              <a:rPr lang="en-US" sz="1400" b="1" dirty="0">
                <a:ea typeface="+mn-lt"/>
                <a:cs typeface="+mn-lt"/>
              </a:rPr>
              <a:t>Future Directions:</a:t>
            </a:r>
            <a:endParaRPr lang="en-US" sz="1400" b="1">
              <a:ea typeface="Calibri"/>
              <a:cs typeface="Calibri" panose="020F0502020204030204"/>
            </a:endParaRPr>
          </a:p>
          <a:p>
            <a:pPr marL="171450" indent="-171450"/>
            <a:r>
              <a:rPr lang="en-US" sz="1400" dirty="0">
                <a:ea typeface="+mn-lt"/>
                <a:cs typeface="+mn-lt"/>
              </a:rPr>
              <a:t>Further refinement of data collection methods and algorithms.</a:t>
            </a:r>
            <a:endParaRPr lang="en-US" sz="1400">
              <a:ea typeface="Calibri"/>
              <a:cs typeface="Calibri" panose="020F0502020204030204"/>
            </a:endParaRPr>
          </a:p>
          <a:p>
            <a:pPr marL="171450" indent="-171450"/>
            <a:r>
              <a:rPr lang="en-US" sz="1400" dirty="0">
                <a:ea typeface="+mn-lt"/>
                <a:cs typeface="+mn-lt"/>
              </a:rPr>
              <a:t>Exploration of advanced technologies like reinforcement learning.</a:t>
            </a:r>
            <a:endParaRPr lang="en-US" sz="1400">
              <a:ea typeface="Calibri"/>
              <a:cs typeface="Calibri" panose="020F0502020204030204"/>
            </a:endParaRPr>
          </a:p>
          <a:p>
            <a:pPr marL="171450" indent="-171450"/>
            <a:r>
              <a:rPr lang="en-US" sz="1400" dirty="0">
                <a:ea typeface="+mn-lt"/>
                <a:cs typeface="+mn-lt"/>
              </a:rPr>
              <a:t>Continuous monitoring and updating of the model for improved performance.</a:t>
            </a:r>
            <a:endParaRPr lang="en-US" sz="1400" dirty="0">
              <a:ea typeface="Calibri"/>
              <a:cs typeface="Calibri" panose="020F0502020204030204"/>
            </a:endParaRPr>
          </a:p>
        </p:txBody>
      </p:sp>
      <p:pic>
        <p:nvPicPr>
          <p:cNvPr id="4" name="Picture 3" descr="A blue speech bubble with white text&#10;&#10;Description automatically generated">
            <a:extLst>
              <a:ext uri="{FF2B5EF4-FFF2-40B4-BE49-F238E27FC236}">
                <a16:creationId xmlns:a16="http://schemas.microsoft.com/office/drawing/2014/main" id="{C9B92DBE-8F93-7FAA-32E2-FDBDA1997FCF}"/>
              </a:ext>
            </a:extLst>
          </p:cNvPr>
          <p:cNvPicPr>
            <a:picLocks noChangeAspect="1"/>
          </p:cNvPicPr>
          <p:nvPr/>
        </p:nvPicPr>
        <p:blipFill>
          <a:blip r:embed="rId2"/>
          <a:stretch>
            <a:fillRect/>
          </a:stretch>
        </p:blipFill>
        <p:spPr>
          <a:xfrm>
            <a:off x="7294461" y="2252213"/>
            <a:ext cx="4788505" cy="2154827"/>
          </a:xfrm>
          <a:prstGeom prst="rect">
            <a:avLst/>
          </a:prstGeom>
        </p:spPr>
      </p:pic>
      <p:sp>
        <p:nvSpPr>
          <p:cNvPr id="20" name="Freeform: Shape 19">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742494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1956924-B3F5-7A6D-EBBC-1EC10130A90F}"/>
              </a:ext>
            </a:extLst>
          </p:cNvPr>
          <p:cNvSpPr>
            <a:spLocks noGrp="1"/>
          </p:cNvSpPr>
          <p:nvPr>
            <p:ph type="title"/>
          </p:nvPr>
        </p:nvSpPr>
        <p:spPr>
          <a:xfrm>
            <a:off x="1137034" y="609597"/>
            <a:ext cx="9392421" cy="1330841"/>
          </a:xfrm>
        </p:spPr>
        <p:txBody>
          <a:bodyPr>
            <a:normAutofit/>
          </a:bodyPr>
          <a:lstStyle/>
          <a:p>
            <a:r>
              <a:rPr lang="en-US">
                <a:cs typeface="Calibri Light"/>
              </a:rPr>
              <a:t>Conclusion</a:t>
            </a:r>
            <a:endParaRPr lang="en-US"/>
          </a:p>
        </p:txBody>
      </p:sp>
      <p:sp>
        <p:nvSpPr>
          <p:cNvPr id="3" name="Content Placeholder 2">
            <a:extLst>
              <a:ext uri="{FF2B5EF4-FFF2-40B4-BE49-F238E27FC236}">
                <a16:creationId xmlns:a16="http://schemas.microsoft.com/office/drawing/2014/main" id="{06E87991-291E-F524-A3B9-023310E6C72E}"/>
              </a:ext>
            </a:extLst>
          </p:cNvPr>
          <p:cNvSpPr>
            <a:spLocks noGrp="1"/>
          </p:cNvSpPr>
          <p:nvPr>
            <p:ph idx="1"/>
          </p:nvPr>
        </p:nvSpPr>
        <p:spPr>
          <a:xfrm>
            <a:off x="1137034" y="2198362"/>
            <a:ext cx="4958966" cy="3917773"/>
          </a:xfrm>
        </p:spPr>
        <p:txBody>
          <a:bodyPr vert="horz" lIns="91440" tIns="45720" rIns="91440" bIns="45720" rtlCol="0">
            <a:normAutofit/>
          </a:bodyPr>
          <a:lstStyle/>
          <a:p>
            <a:r>
              <a:rPr lang="en-US" sz="1900">
                <a:ea typeface="+mn-lt"/>
                <a:cs typeface="+mn-lt"/>
              </a:rPr>
              <a:t>The Retail Inventory Predictor offers significant potential for enhancing inventory management in Apple retail stores.</a:t>
            </a:r>
            <a:endParaRPr lang="en-US" sz="1900">
              <a:cs typeface="Calibri" panose="020F0502020204030204"/>
            </a:endParaRPr>
          </a:p>
          <a:p>
            <a:r>
              <a:rPr lang="en-US" sz="1900">
                <a:ea typeface="+mn-lt"/>
                <a:cs typeface="+mn-lt"/>
              </a:rPr>
              <a:t>Careful attention to data quality, algorithm selection, and application integration is essential for success.</a:t>
            </a:r>
            <a:endParaRPr lang="en-US" sz="1900"/>
          </a:p>
          <a:p>
            <a:r>
              <a:rPr lang="en-US" sz="1900">
                <a:ea typeface="+mn-lt"/>
                <a:cs typeface="+mn-lt"/>
              </a:rPr>
              <a:t>Continuous improvement and adaptation are necessary to address evolving challenges and opportunities.</a:t>
            </a:r>
            <a:endParaRPr lang="en-US" sz="1900"/>
          </a:p>
          <a:p>
            <a:r>
              <a:rPr lang="en-US" sz="1900">
                <a:ea typeface="+mn-lt"/>
                <a:cs typeface="+mn-lt"/>
              </a:rPr>
              <a:t>The model represents a step forward in leveraging AI for optimizing retail operations and driving business value.</a:t>
            </a:r>
            <a:endParaRPr lang="en-US" sz="1900"/>
          </a:p>
          <a:p>
            <a:endParaRPr lang="en-US" sz="1900">
              <a:cs typeface="Calibri" panose="020F0502020204030204"/>
            </a:endParaRPr>
          </a:p>
          <a:p>
            <a:endParaRPr lang="en-US" sz="1900">
              <a:cs typeface="Calibri" panose="020F0502020204030204"/>
            </a:endParaRPr>
          </a:p>
        </p:txBody>
      </p:sp>
      <p:pic>
        <p:nvPicPr>
          <p:cNvPr id="4" name="Picture 3" descr="A colorful arrows pointing to a spiral&#10;&#10;Description automatically generated">
            <a:extLst>
              <a:ext uri="{FF2B5EF4-FFF2-40B4-BE49-F238E27FC236}">
                <a16:creationId xmlns:a16="http://schemas.microsoft.com/office/drawing/2014/main" id="{883845FF-C2CC-EED9-8717-06D8F36D2F98}"/>
              </a:ext>
            </a:extLst>
          </p:cNvPr>
          <p:cNvPicPr>
            <a:picLocks noChangeAspect="1"/>
          </p:cNvPicPr>
          <p:nvPr/>
        </p:nvPicPr>
        <p:blipFill>
          <a:blip r:embed="rId2"/>
          <a:stretch>
            <a:fillRect/>
          </a:stretch>
        </p:blipFill>
        <p:spPr>
          <a:xfrm>
            <a:off x="6719367" y="3194955"/>
            <a:ext cx="4788505" cy="1735833"/>
          </a:xfrm>
          <a:prstGeom prst="rect">
            <a:avLst/>
          </a:prstGeom>
        </p:spPr>
      </p:pic>
      <p:sp>
        <p:nvSpPr>
          <p:cNvPr id="13" name="Freeform: Shape 12">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296843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B3CEF2B-5FEB-EC94-814F-BEFA62AA93E3}"/>
              </a:ext>
            </a:extLst>
          </p:cNvPr>
          <p:cNvSpPr>
            <a:spLocks noGrp="1"/>
          </p:cNvSpPr>
          <p:nvPr>
            <p:ph type="title"/>
          </p:nvPr>
        </p:nvSpPr>
        <p:spPr>
          <a:xfrm>
            <a:off x="1137036" y="548640"/>
            <a:ext cx="9543405" cy="1188720"/>
          </a:xfrm>
        </p:spPr>
        <p:txBody>
          <a:bodyPr>
            <a:normAutofit/>
          </a:bodyPr>
          <a:lstStyle/>
          <a:p>
            <a:r>
              <a:rPr lang="en-US" dirty="0">
                <a:solidFill>
                  <a:schemeClr val="tx1">
                    <a:lumMod val="85000"/>
                    <a:lumOff val="15000"/>
                  </a:schemeClr>
                </a:solidFill>
                <a:cs typeface="Calibri Light"/>
              </a:rPr>
              <a:t>Thank you</a:t>
            </a:r>
            <a:endParaRPr lang="en-US" dirty="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90D8DDF9-B0AF-993A-05C5-8CF700791371}"/>
              </a:ext>
            </a:extLst>
          </p:cNvPr>
          <p:cNvSpPr>
            <a:spLocks noGrp="1"/>
          </p:cNvSpPr>
          <p:nvPr>
            <p:ph idx="1"/>
          </p:nvPr>
        </p:nvSpPr>
        <p:spPr>
          <a:xfrm>
            <a:off x="1957987" y="2431765"/>
            <a:ext cx="8276026" cy="3320031"/>
          </a:xfrm>
        </p:spPr>
        <p:txBody>
          <a:bodyPr vert="horz" lIns="91440" tIns="45720" rIns="91440" bIns="45720" rtlCol="0" anchor="ctr">
            <a:normAutofit/>
          </a:bodyPr>
          <a:lstStyle/>
          <a:p>
            <a:r>
              <a:rPr lang="en-US" sz="2000" dirty="0">
                <a:solidFill>
                  <a:schemeClr val="tx1">
                    <a:lumMod val="85000"/>
                    <a:lumOff val="15000"/>
                  </a:schemeClr>
                </a:solidFill>
                <a:ea typeface="+mn-lt"/>
                <a:cs typeface="+mn-lt"/>
              </a:rPr>
              <a:t>The "Binary Brains" team expresses gratitude for this opportunity.</a:t>
            </a:r>
            <a:endParaRPr lang="en-US" sz="2000" dirty="0">
              <a:solidFill>
                <a:schemeClr val="tx1">
                  <a:lumMod val="85000"/>
                  <a:lumOff val="15000"/>
                </a:schemeClr>
              </a:solidFill>
              <a:ea typeface="Calibri" panose="020F0502020204030204"/>
              <a:cs typeface="Calibri" panose="020F0502020204030204"/>
            </a:endParaRPr>
          </a:p>
          <a:p>
            <a:r>
              <a:rPr lang="en-US" sz="2000" dirty="0">
                <a:solidFill>
                  <a:schemeClr val="tx1">
                    <a:lumMod val="85000"/>
                    <a:lumOff val="15000"/>
                  </a:schemeClr>
                </a:solidFill>
                <a:ea typeface="+mn-lt"/>
                <a:cs typeface="+mn-lt"/>
              </a:rPr>
              <a:t>We look forward to further collaboration and exploration of AI-driven solutions for inventory management challenges.</a:t>
            </a:r>
            <a:endParaRPr lang="en-US" sz="2000" dirty="0">
              <a:solidFill>
                <a:schemeClr val="tx1">
                  <a:lumMod val="85000"/>
                  <a:lumOff val="15000"/>
                </a:schemeClr>
              </a:solidFill>
            </a:endParaRPr>
          </a:p>
          <a:p>
            <a:r>
              <a:rPr lang="en-US" sz="2000" dirty="0">
                <a:solidFill>
                  <a:schemeClr val="tx1">
                    <a:lumMod val="85000"/>
                    <a:lumOff val="15000"/>
                  </a:schemeClr>
                </a:solidFill>
                <a:ea typeface="+mn-lt"/>
                <a:cs typeface="+mn-lt"/>
              </a:rPr>
              <a:t>Questions and feedback are welcome</a:t>
            </a:r>
            <a:endParaRPr lang="en-US" sz="2000" dirty="0">
              <a:solidFill>
                <a:schemeClr val="tx1">
                  <a:lumMod val="85000"/>
                  <a:lumOff val="15000"/>
                </a:schemeClr>
              </a:solidFill>
            </a:endParaRPr>
          </a:p>
          <a:p>
            <a:endParaRPr lang="en-US" sz="2000">
              <a:solidFill>
                <a:schemeClr val="tx1">
                  <a:lumMod val="85000"/>
                  <a:lumOff val="15000"/>
                </a:schemeClr>
              </a:solidFill>
              <a:ea typeface="Calibri"/>
              <a:cs typeface="Calibri"/>
            </a:endParaRP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6095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ny question marks on black background">
            <a:extLst>
              <a:ext uri="{FF2B5EF4-FFF2-40B4-BE49-F238E27FC236}">
                <a16:creationId xmlns:a16="http://schemas.microsoft.com/office/drawing/2014/main" id="{30BBD27E-269D-E568-8F59-36C3123E94BF}"/>
              </a:ext>
            </a:extLst>
          </p:cNvPr>
          <p:cNvPicPr>
            <a:picLocks noChangeAspect="1"/>
          </p:cNvPicPr>
          <p:nvPr/>
        </p:nvPicPr>
        <p:blipFill rotWithShape="1">
          <a:blip r:embed="rId2"/>
          <a:srcRect l="51962" r="7" b="7"/>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319AD2-8CEB-F357-0CE5-EAD36D62D50A}"/>
              </a:ext>
            </a:extLst>
          </p:cNvPr>
          <p:cNvSpPr>
            <a:spLocks noGrp="1"/>
          </p:cNvSpPr>
          <p:nvPr>
            <p:ph type="title"/>
          </p:nvPr>
        </p:nvSpPr>
        <p:spPr>
          <a:xfrm>
            <a:off x="6115317" y="405685"/>
            <a:ext cx="5464968" cy="1559301"/>
          </a:xfrm>
        </p:spPr>
        <p:txBody>
          <a:bodyPr>
            <a:normAutofit/>
          </a:bodyPr>
          <a:lstStyle/>
          <a:p>
            <a:r>
              <a:rPr lang="en-US" sz="4000">
                <a:ea typeface="Calibri Light"/>
                <a:cs typeface="Calibri Light"/>
              </a:rPr>
              <a:t>Q&amp;A- COMMON QUESTIONS</a:t>
            </a:r>
            <a:endParaRPr lang="en-US" sz="4000"/>
          </a:p>
        </p:txBody>
      </p:sp>
      <p:sp>
        <p:nvSpPr>
          <p:cNvPr id="3" name="Content Placeholder 2">
            <a:extLst>
              <a:ext uri="{FF2B5EF4-FFF2-40B4-BE49-F238E27FC236}">
                <a16:creationId xmlns:a16="http://schemas.microsoft.com/office/drawing/2014/main" id="{07400B7C-058E-1601-555B-4A42D51A9324}"/>
              </a:ext>
            </a:extLst>
          </p:cNvPr>
          <p:cNvSpPr>
            <a:spLocks noGrp="1"/>
          </p:cNvSpPr>
          <p:nvPr>
            <p:ph idx="1"/>
          </p:nvPr>
        </p:nvSpPr>
        <p:spPr>
          <a:xfrm>
            <a:off x="6115317" y="2743200"/>
            <a:ext cx="5247340" cy="3496878"/>
          </a:xfrm>
        </p:spPr>
        <p:txBody>
          <a:bodyPr vert="horz" lIns="91440" tIns="45720" rIns="91440" bIns="45720" rtlCol="0" anchor="ctr">
            <a:normAutofit/>
          </a:bodyPr>
          <a:lstStyle/>
          <a:p>
            <a:r>
              <a:rPr lang="en-US" sz="2000">
                <a:cs typeface="Calibri"/>
              </a:rPr>
              <a:t>How does a company improve inventory processes based off their past inventory shortages?</a:t>
            </a:r>
          </a:p>
          <a:p>
            <a:r>
              <a:rPr lang="en-US" sz="2000">
                <a:cs typeface="Calibri"/>
              </a:rPr>
              <a:t>How do companies process for creating a needs forecast?</a:t>
            </a:r>
          </a:p>
          <a:p>
            <a:r>
              <a:rPr lang="en-US" sz="2000">
                <a:cs typeface="Calibri"/>
              </a:rPr>
              <a:t>How do companies keep fairly accurate inventory?</a:t>
            </a:r>
          </a:p>
        </p:txBody>
      </p:sp>
    </p:spTree>
    <p:extLst>
      <p:ext uri="{BB962C8B-B14F-4D97-AF65-F5344CB8AC3E}">
        <p14:creationId xmlns:p14="http://schemas.microsoft.com/office/powerpoint/2010/main" val="2443344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BE1247-F39A-E21B-EBD3-8BAC5DA27AF1}"/>
              </a:ext>
            </a:extLst>
          </p:cNvPr>
          <p:cNvSpPr>
            <a:spLocks noGrp="1"/>
          </p:cNvSpPr>
          <p:nvPr>
            <p:ph type="title"/>
          </p:nvPr>
        </p:nvSpPr>
        <p:spPr>
          <a:xfrm>
            <a:off x="0" y="1195697"/>
            <a:ext cx="4886325" cy="4238118"/>
          </a:xfrm>
        </p:spPr>
        <p:txBody>
          <a:bodyPr>
            <a:normAutofit/>
          </a:bodyPr>
          <a:lstStyle/>
          <a:p>
            <a:pPr algn="ctr"/>
            <a:r>
              <a:rPr lang="en-US" sz="6000" b="1">
                <a:solidFill>
                  <a:schemeClr val="bg1"/>
                </a:solidFill>
                <a:ea typeface="Calibri Light"/>
                <a:cs typeface="Calibri Light"/>
              </a:rPr>
              <a:t>DATA COLLECTOR</a:t>
            </a:r>
            <a:endParaRPr lang="en-US" sz="6000" b="1">
              <a:solidFill>
                <a:schemeClr val="bg1"/>
              </a:solidFill>
            </a:endParaRPr>
          </a:p>
        </p:txBody>
      </p:sp>
      <p:grpSp>
        <p:nvGrpSpPr>
          <p:cNvPr id="37"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38" name="Freeform: Shape 37">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40" name="Oval 39">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Oval 40">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22" name="Freeform: Shape 21">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aphicFrame>
        <p:nvGraphicFramePr>
          <p:cNvPr id="42" name="Content Placeholder 2">
            <a:extLst>
              <a:ext uri="{FF2B5EF4-FFF2-40B4-BE49-F238E27FC236}">
                <a16:creationId xmlns:a16="http://schemas.microsoft.com/office/drawing/2014/main" id="{BB85DE5C-27BC-5903-9951-13FFEF38A544}"/>
              </a:ext>
            </a:extLst>
          </p:cNvPr>
          <p:cNvGraphicFramePr>
            <a:graphicFrameLocks noGrp="1"/>
          </p:cNvGraphicFramePr>
          <p:nvPr>
            <p:ph idx="1"/>
            <p:extLst>
              <p:ext uri="{D42A27DB-BD31-4B8C-83A1-F6EECF244321}">
                <p14:modId xmlns:p14="http://schemas.microsoft.com/office/powerpoint/2010/main" val="578195201"/>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266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oxes On Rack In Warehouse">
            <a:extLst>
              <a:ext uri="{FF2B5EF4-FFF2-40B4-BE49-F238E27FC236}">
                <a16:creationId xmlns:a16="http://schemas.microsoft.com/office/drawing/2014/main" id="{A69B99A7-E332-955D-96AB-96EC88365D83}"/>
              </a:ext>
            </a:extLst>
          </p:cNvPr>
          <p:cNvPicPr>
            <a:picLocks noChangeAspect="1"/>
          </p:cNvPicPr>
          <p:nvPr/>
        </p:nvPicPr>
        <p:blipFill rotWithShape="1">
          <a:blip r:embed="rId2"/>
          <a:srcRect l="5884" r="-1" b="-1"/>
          <a:stretch/>
        </p:blipFill>
        <p:spPr>
          <a:xfrm>
            <a:off x="2522356" y="10"/>
            <a:ext cx="9669642" cy="6857990"/>
          </a:xfrm>
          <a:prstGeom prst="rect">
            <a:avLst/>
          </a:prstGeom>
        </p:spPr>
      </p:pic>
      <p:sp>
        <p:nvSpPr>
          <p:cNvPr id="16" name="Rectangle 1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787BB4-5F99-16C2-A4BF-C4213852593B}"/>
              </a:ext>
            </a:extLst>
          </p:cNvPr>
          <p:cNvSpPr>
            <a:spLocks noGrp="1"/>
          </p:cNvSpPr>
          <p:nvPr>
            <p:ph type="title"/>
          </p:nvPr>
        </p:nvSpPr>
        <p:spPr>
          <a:xfrm>
            <a:off x="0" y="3175"/>
            <a:ext cx="5793864" cy="1899912"/>
          </a:xfrm>
        </p:spPr>
        <p:txBody>
          <a:bodyPr>
            <a:normAutofit/>
          </a:bodyPr>
          <a:lstStyle/>
          <a:p>
            <a:pPr algn="ctr"/>
            <a:r>
              <a:rPr lang="en-US" sz="5400" b="1">
                <a:latin typeface="Bradley Hand ITC"/>
                <a:cs typeface="Calibri Light"/>
              </a:rPr>
              <a:t>INTERNAL DATA</a:t>
            </a:r>
          </a:p>
        </p:txBody>
      </p:sp>
      <p:sp>
        <p:nvSpPr>
          <p:cNvPr id="3" name="Content Placeholder 2">
            <a:extLst>
              <a:ext uri="{FF2B5EF4-FFF2-40B4-BE49-F238E27FC236}">
                <a16:creationId xmlns:a16="http://schemas.microsoft.com/office/drawing/2014/main" id="{7D08BA5C-00BE-3CD5-4BA8-18503D00923E}"/>
              </a:ext>
            </a:extLst>
          </p:cNvPr>
          <p:cNvSpPr>
            <a:spLocks noGrp="1"/>
          </p:cNvSpPr>
          <p:nvPr>
            <p:ph idx="1"/>
          </p:nvPr>
        </p:nvSpPr>
        <p:spPr>
          <a:xfrm>
            <a:off x="0" y="1710301"/>
            <a:ext cx="5393814" cy="5142937"/>
          </a:xfrm>
        </p:spPr>
        <p:txBody>
          <a:bodyPr vert="horz" lIns="91440" tIns="45720" rIns="91440" bIns="45720" rtlCol="0" anchor="t">
            <a:normAutofit/>
          </a:bodyPr>
          <a:lstStyle/>
          <a:p>
            <a:pPr lvl="1"/>
            <a:r>
              <a:rPr lang="en-US" sz="1200" b="1">
                <a:latin typeface="Bradley Hand ITC"/>
                <a:cs typeface="Calibri"/>
              </a:rPr>
              <a:t>Historical sales data (quantities, dates, product types, locations)</a:t>
            </a:r>
          </a:p>
          <a:p>
            <a:pPr lvl="1"/>
            <a:r>
              <a:rPr lang="en-US" sz="1200" b="1">
                <a:latin typeface="Bradley Hand ITC"/>
                <a:cs typeface="Calibri"/>
              </a:rPr>
              <a:t>Inventory levels</a:t>
            </a:r>
          </a:p>
          <a:p>
            <a:pPr lvl="1"/>
            <a:r>
              <a:rPr lang="en-US" sz="1200" b="1">
                <a:latin typeface="Bradley Hand ITC"/>
                <a:cs typeface="Calibri"/>
              </a:rPr>
              <a:t>Pricing data</a:t>
            </a:r>
          </a:p>
          <a:p>
            <a:pPr lvl="1"/>
            <a:r>
              <a:rPr lang="en-US" sz="1200" b="1">
                <a:latin typeface="Bradley Hand ITC"/>
                <a:cs typeface="Calibri"/>
              </a:rPr>
              <a:t>Customer data (purchase history, demographics, preferences)</a:t>
            </a:r>
          </a:p>
          <a:p>
            <a:pPr lvl="1"/>
            <a:r>
              <a:rPr lang="en-US" sz="1200" b="1">
                <a:latin typeface="Bradley Hand ITC"/>
                <a:cs typeface="Calibri"/>
              </a:rPr>
              <a:t>Marketing and promotional activity data</a:t>
            </a:r>
          </a:p>
          <a:p>
            <a:pPr lvl="1"/>
            <a:r>
              <a:rPr lang="en-US" sz="1200" b="1">
                <a:latin typeface="Bradley Hand ITC"/>
                <a:cs typeface="Calibri"/>
              </a:rPr>
              <a:t>Customer feedback and reviews</a:t>
            </a:r>
          </a:p>
          <a:p>
            <a:pPr lvl="1"/>
            <a:r>
              <a:rPr lang="en-US" sz="1200" b="1">
                <a:latin typeface="Bradley Hand ITC"/>
                <a:cs typeface="Calibri"/>
              </a:rPr>
              <a:t>Point-of-sale (POS) data from authorized resellers</a:t>
            </a:r>
          </a:p>
          <a:p>
            <a:pPr lvl="1"/>
            <a:r>
              <a:rPr lang="en-US" sz="1200" b="1">
                <a:latin typeface="Bradley Hand ITC"/>
                <a:cs typeface="Calibri"/>
              </a:rPr>
              <a:t>Manufacturing and production data from their suppliers and contract manufacturers</a:t>
            </a:r>
          </a:p>
          <a:p>
            <a:pPr lvl="1"/>
            <a:r>
              <a:rPr lang="en-US" sz="1200" b="1">
                <a:latin typeface="Bradley Hand ITC"/>
                <a:cs typeface="Calibri"/>
              </a:rPr>
              <a:t>Warehouse and distribution center data on stock levels and movements</a:t>
            </a:r>
          </a:p>
          <a:p>
            <a:pPr lvl="1"/>
            <a:r>
              <a:rPr lang="en-US" sz="1200" b="1">
                <a:latin typeface="Bradley Hand ITC"/>
                <a:cs typeface="Calibri"/>
              </a:rPr>
              <a:t>Sales forecasts and demand planning data from various departments</a:t>
            </a:r>
          </a:p>
          <a:p>
            <a:pPr lvl="1"/>
            <a:r>
              <a:rPr lang="en-US" sz="1200" b="1">
                <a:latin typeface="Bradley Hand ITC"/>
                <a:cs typeface="Calibri"/>
              </a:rPr>
              <a:t>Customer returns and warranty claims data</a:t>
            </a:r>
          </a:p>
          <a:p>
            <a:pPr lvl="1"/>
            <a:r>
              <a:rPr lang="en-US" sz="1200" b="1">
                <a:latin typeface="Bradley Hand ITC"/>
                <a:cs typeface="Calibri"/>
              </a:rPr>
              <a:t>Online Sales Platforms: </a:t>
            </a:r>
          </a:p>
          <a:p>
            <a:pPr lvl="2">
              <a:buFont typeface="Wingdings" panose="020B0604020202020204" pitchFamily="34" charset="0"/>
              <a:buChar char="§"/>
            </a:pPr>
            <a:r>
              <a:rPr lang="en-US" sz="1200" b="1">
                <a:latin typeface="Bradley Hand ITC"/>
                <a:cs typeface="Calibri"/>
              </a:rPr>
              <a:t>E-commerce platforms, official website or third-party online retailers, gather data on online sales. These platforms capture information about product availability, sales volume, and customer orders.</a:t>
            </a:r>
          </a:p>
          <a:p>
            <a:pPr lvl="1"/>
            <a:r>
              <a:rPr lang="en-US" sz="1200" b="1">
                <a:latin typeface="Bradley Hand ITC"/>
                <a:cs typeface="Calibri"/>
              </a:rPr>
              <a:t>Supply Chain and Manufacturing Systems: </a:t>
            </a:r>
          </a:p>
          <a:p>
            <a:pPr lvl="2">
              <a:buFont typeface="Wingdings" panose="020B0604020202020204" pitchFamily="34" charset="0"/>
              <a:buChar char="§"/>
            </a:pPr>
            <a:r>
              <a:rPr lang="en-US" sz="1200" b="1">
                <a:latin typeface="Bradley Hand ITC"/>
                <a:cs typeface="Calibri"/>
              </a:rPr>
              <a:t>internal systems and suppliers' systems provide data on manufacturing, shipment, and delivery of products. This includes information on inventory levels, production schedules, and logistics.</a:t>
            </a:r>
            <a:endParaRPr lang="en-US" sz="1200">
              <a:cs typeface="Calibri"/>
            </a:endParaRPr>
          </a:p>
          <a:p>
            <a:pPr lvl="1"/>
            <a:endParaRPr lang="en-US" sz="800">
              <a:cs typeface="Calibri"/>
            </a:endParaRPr>
          </a:p>
          <a:p>
            <a:endParaRPr lang="en-US" sz="800">
              <a:cs typeface="Calibri"/>
            </a:endParaRPr>
          </a:p>
        </p:txBody>
      </p:sp>
    </p:spTree>
    <p:extLst>
      <p:ext uri="{BB962C8B-B14F-4D97-AF65-F5344CB8AC3E}">
        <p14:creationId xmlns:p14="http://schemas.microsoft.com/office/powerpoint/2010/main" val="3621266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7629AA-77AB-9DF1-08E5-C0D0B5455EA6}"/>
              </a:ext>
            </a:extLst>
          </p:cNvPr>
          <p:cNvSpPr>
            <a:spLocks noGrp="1"/>
          </p:cNvSpPr>
          <p:nvPr>
            <p:ph type="title"/>
          </p:nvPr>
        </p:nvSpPr>
        <p:spPr>
          <a:xfrm>
            <a:off x="-197" y="-2229"/>
            <a:ext cx="6094704" cy="2291270"/>
          </a:xfrm>
          <a:solidFill>
            <a:srgbClr val="FFC000"/>
          </a:solidFill>
        </p:spPr>
        <p:txBody>
          <a:bodyPr anchor="ctr">
            <a:normAutofit/>
          </a:bodyPr>
          <a:lstStyle/>
          <a:p>
            <a:pPr algn="ctr"/>
            <a:r>
              <a:rPr lang="en-US" sz="5400" b="1">
                <a:latin typeface="Bradley Hand ITC"/>
                <a:cs typeface="Calibri Light"/>
              </a:rPr>
              <a:t>EXTERNAL DATA</a:t>
            </a:r>
          </a:p>
        </p:txBody>
      </p:sp>
      <p:sp>
        <p:nvSpPr>
          <p:cNvPr id="3" name="Content Placeholder 2">
            <a:extLst>
              <a:ext uri="{FF2B5EF4-FFF2-40B4-BE49-F238E27FC236}">
                <a16:creationId xmlns:a16="http://schemas.microsoft.com/office/drawing/2014/main" id="{2FC2A0A4-3F79-212A-1AE7-A87FF02CF23C}"/>
              </a:ext>
            </a:extLst>
          </p:cNvPr>
          <p:cNvSpPr>
            <a:spLocks noGrp="1"/>
          </p:cNvSpPr>
          <p:nvPr>
            <p:ph idx="1"/>
          </p:nvPr>
        </p:nvSpPr>
        <p:spPr>
          <a:xfrm>
            <a:off x="-198" y="2286000"/>
            <a:ext cx="6094705" cy="4575174"/>
          </a:xfrm>
        </p:spPr>
        <p:txBody>
          <a:bodyPr vert="horz" lIns="91440" tIns="45720" rIns="91440" bIns="45720" rtlCol="0" anchor="ctr">
            <a:normAutofit/>
          </a:bodyPr>
          <a:lstStyle/>
          <a:p>
            <a:pPr lvl="1"/>
            <a:r>
              <a:rPr lang="en-US" sz="1800" b="1">
                <a:latin typeface="Bradley Hand ITC"/>
                <a:cs typeface="Calibri"/>
              </a:rPr>
              <a:t>Market trends and research</a:t>
            </a:r>
          </a:p>
          <a:p>
            <a:pPr lvl="1"/>
            <a:r>
              <a:rPr lang="en-US" sz="1800" b="1">
                <a:latin typeface="Bradley Hand ITC"/>
                <a:cs typeface="Calibri"/>
              </a:rPr>
              <a:t>Industry reports</a:t>
            </a:r>
          </a:p>
          <a:p>
            <a:pPr lvl="1"/>
            <a:r>
              <a:rPr lang="en-US" sz="1800" b="1">
                <a:latin typeface="Bradley Hand ITC"/>
                <a:cs typeface="Calibri"/>
              </a:rPr>
              <a:t>Economic indicators</a:t>
            </a:r>
          </a:p>
          <a:p>
            <a:pPr lvl="1"/>
            <a:r>
              <a:rPr lang="en-US" sz="1800" b="1">
                <a:latin typeface="Bradley Hand ITC"/>
                <a:cs typeface="Calibri"/>
              </a:rPr>
              <a:t>Competitor data</a:t>
            </a:r>
          </a:p>
          <a:p>
            <a:pPr lvl="1"/>
            <a:r>
              <a:rPr lang="en-US" sz="1800" b="1">
                <a:latin typeface="Bradley Hand ITC"/>
                <a:cs typeface="Calibri"/>
              </a:rPr>
              <a:t>Weather patterns</a:t>
            </a:r>
          </a:p>
          <a:p>
            <a:pPr lvl="1"/>
            <a:r>
              <a:rPr lang="en-US" sz="1800" b="1">
                <a:latin typeface="Bradley Hand ITC"/>
                <a:cs typeface="Calibri"/>
              </a:rPr>
              <a:t>Local events</a:t>
            </a:r>
          </a:p>
          <a:p>
            <a:pPr lvl="1"/>
            <a:r>
              <a:rPr lang="en-US" sz="1800" b="1">
                <a:latin typeface="Bradley Hand ITC"/>
                <a:cs typeface="Calibri"/>
              </a:rPr>
              <a:t>Market research reports on consumer demand and industry trends</a:t>
            </a:r>
          </a:p>
          <a:p>
            <a:pPr lvl="1"/>
            <a:r>
              <a:rPr lang="en-US" sz="1800" b="1">
                <a:latin typeface="Bradley Hand ITC"/>
                <a:cs typeface="Calibri"/>
              </a:rPr>
              <a:t>Shipping and logistics data from partners and carriers</a:t>
            </a:r>
          </a:p>
          <a:p>
            <a:pPr lvl="1"/>
            <a:r>
              <a:rPr lang="en-US" sz="1800" b="1">
                <a:latin typeface="Bradley Hand ITC"/>
                <a:cs typeface="Calibri"/>
              </a:rPr>
              <a:t>Economic indicators and global events that might impact supply or demand</a:t>
            </a:r>
          </a:p>
          <a:p>
            <a:pPr lvl="1"/>
            <a:r>
              <a:rPr lang="en-US" sz="1800" b="1">
                <a:latin typeface="Bradley Hand ITC"/>
                <a:cs typeface="Calibri"/>
              </a:rPr>
              <a:t>Social media trends &amp; sentiment analysis to gauge product popularity</a:t>
            </a:r>
          </a:p>
          <a:p>
            <a:endParaRPr lang="en-US" sz="1400">
              <a:cs typeface="Calibri"/>
            </a:endParaRPr>
          </a:p>
        </p:txBody>
      </p:sp>
      <p:pic>
        <p:nvPicPr>
          <p:cNvPr id="5" name="Picture 4" descr="Desk with productivity items">
            <a:extLst>
              <a:ext uri="{FF2B5EF4-FFF2-40B4-BE49-F238E27FC236}">
                <a16:creationId xmlns:a16="http://schemas.microsoft.com/office/drawing/2014/main" id="{1D77420F-6C8C-6DDF-D797-C419E62A51D9}"/>
              </a:ext>
            </a:extLst>
          </p:cNvPr>
          <p:cNvPicPr>
            <a:picLocks noChangeAspect="1"/>
          </p:cNvPicPr>
          <p:nvPr/>
        </p:nvPicPr>
        <p:blipFill rotWithShape="1">
          <a:blip r:embed="rId2"/>
          <a:srcRect l="28538" r="12149" b="-3"/>
          <a:stretch/>
        </p:blipFill>
        <p:spPr>
          <a:xfrm>
            <a:off x="6096000" y="1"/>
            <a:ext cx="6102825" cy="6858000"/>
          </a:xfrm>
          <a:prstGeom prst="rect">
            <a:avLst/>
          </a:prstGeom>
        </p:spPr>
      </p:pic>
    </p:spTree>
    <p:extLst>
      <p:ext uri="{BB962C8B-B14F-4D97-AF65-F5344CB8AC3E}">
        <p14:creationId xmlns:p14="http://schemas.microsoft.com/office/powerpoint/2010/main" val="618673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DA41D1-27C0-B71E-DE5B-C60DAFE20DC7}"/>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kern="1200">
                <a:latin typeface="+mj-lt"/>
                <a:ea typeface="+mj-ea"/>
                <a:cs typeface="+mj-cs"/>
              </a:rPr>
              <a:t>ALGORITHM DESIGNER</a:t>
            </a:r>
          </a:p>
        </p:txBody>
      </p:sp>
      <p:sp>
        <p:nvSpPr>
          <p:cNvPr id="6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EB86B03-69CD-5665-3220-EDDC3864212B}"/>
              </a:ext>
            </a:extLst>
          </p:cNvPr>
          <p:cNvSpPr>
            <a:spLocks noGrp="1"/>
          </p:cNvSpPr>
          <p:nvPr>
            <p:ph idx="1"/>
          </p:nvPr>
        </p:nvSpPr>
        <p:spPr>
          <a:xfrm>
            <a:off x="640080" y="2872899"/>
            <a:ext cx="4243589" cy="3320668"/>
          </a:xfrm>
        </p:spPr>
        <p:txBody>
          <a:bodyPr vert="horz" lIns="91440" tIns="45720" rIns="91440" bIns="45720" rtlCol="0" anchor="t">
            <a:normAutofit/>
          </a:bodyPr>
          <a:lstStyle/>
          <a:p>
            <a:pPr marL="0" indent="0">
              <a:buNone/>
            </a:pPr>
            <a:r>
              <a:rPr lang="en-US" sz="3200" kern="1200">
                <a:latin typeface="+mn-lt"/>
                <a:ea typeface="+mn-ea"/>
                <a:cs typeface="+mn-cs"/>
              </a:rPr>
              <a:t>Algorithm selection : </a:t>
            </a:r>
            <a:r>
              <a:rPr lang="en-US" sz="3200" b="1" kern="1200">
                <a:latin typeface="+mn-lt"/>
                <a:ea typeface="+mn-ea"/>
                <a:cs typeface="+mn-cs"/>
              </a:rPr>
              <a:t>Long Short-Term Memory (LSTM)</a:t>
            </a:r>
            <a:endParaRPr lang="en-US" sz="3200" kern="1200">
              <a:latin typeface="+mn-lt"/>
              <a:cs typeface="Calibri"/>
            </a:endParaRPr>
          </a:p>
        </p:txBody>
      </p:sp>
      <p:pic>
        <p:nvPicPr>
          <p:cNvPr id="4" name="Picture 3">
            <a:extLst>
              <a:ext uri="{FF2B5EF4-FFF2-40B4-BE49-F238E27FC236}">
                <a16:creationId xmlns:a16="http://schemas.microsoft.com/office/drawing/2014/main" id="{DDE10B6E-209F-1F65-83BC-C2189901B6F6}"/>
              </a:ext>
            </a:extLst>
          </p:cNvPr>
          <p:cNvPicPr>
            <a:picLocks noChangeAspect="1"/>
          </p:cNvPicPr>
          <p:nvPr/>
        </p:nvPicPr>
        <p:blipFill rotWithShape="1">
          <a:blip r:embed="rId2"/>
          <a:srcRect t="30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1147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3C35C4-0939-5477-22D9-C7951A4B8E18}"/>
              </a:ext>
            </a:extLst>
          </p:cNvPr>
          <p:cNvSpPr>
            <a:spLocks noGrp="1"/>
          </p:cNvSpPr>
          <p:nvPr>
            <p:ph type="title"/>
          </p:nvPr>
        </p:nvSpPr>
        <p:spPr>
          <a:xfrm>
            <a:off x="640080" y="325369"/>
            <a:ext cx="4368602" cy="1956841"/>
          </a:xfrm>
        </p:spPr>
        <p:txBody>
          <a:bodyPr anchor="b">
            <a:normAutofit/>
          </a:bodyPr>
          <a:lstStyle/>
          <a:p>
            <a:r>
              <a:rPr lang="en-US" sz="5400">
                <a:cs typeface="Calibri Light"/>
              </a:rPr>
              <a:t>What is LSTM</a:t>
            </a:r>
            <a:endParaRPr lang="en-US" sz="5400"/>
          </a:p>
        </p:txBody>
      </p:sp>
      <p:sp>
        <p:nvSpPr>
          <p:cNvPr id="1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095DDD7-3684-5910-7E8A-B6AB686693A0}"/>
              </a:ext>
            </a:extLst>
          </p:cNvPr>
          <p:cNvSpPr>
            <a:spLocks noGrp="1"/>
          </p:cNvSpPr>
          <p:nvPr>
            <p:ph idx="1"/>
          </p:nvPr>
        </p:nvSpPr>
        <p:spPr>
          <a:xfrm>
            <a:off x="640080" y="2872899"/>
            <a:ext cx="4243589" cy="3320668"/>
          </a:xfrm>
        </p:spPr>
        <p:txBody>
          <a:bodyPr vert="horz" lIns="91440" tIns="45720" rIns="91440" bIns="45720" rtlCol="0">
            <a:normAutofit/>
          </a:bodyPr>
          <a:lstStyle/>
          <a:p>
            <a:r>
              <a:rPr lang="en-US" sz="2200">
                <a:ea typeface="+mn-lt"/>
                <a:cs typeface="+mn-lt"/>
              </a:rPr>
              <a:t>Long Short-Term Memory (LSTM) networks are a type of Recurrent Neural Network (RNN) that are particularly well-suited for sequential data analysis, making them a suitable choice for forecasting tasks such as retail inventory management, especially in the context of Apple retail stores. </a:t>
            </a:r>
          </a:p>
        </p:txBody>
      </p:sp>
      <p:pic>
        <p:nvPicPr>
          <p:cNvPr id="4" name="Picture 3" descr="A diagram of a computer&#10;&#10;Description automatically generated">
            <a:extLst>
              <a:ext uri="{FF2B5EF4-FFF2-40B4-BE49-F238E27FC236}">
                <a16:creationId xmlns:a16="http://schemas.microsoft.com/office/drawing/2014/main" id="{3462104D-2ED2-08EA-B516-B4EB9FDB553B}"/>
              </a:ext>
            </a:extLst>
          </p:cNvPr>
          <p:cNvPicPr>
            <a:picLocks noChangeAspect="1"/>
          </p:cNvPicPr>
          <p:nvPr/>
        </p:nvPicPr>
        <p:blipFill rotWithShape="1">
          <a:blip r:embed="rId2"/>
          <a:srcRect t="30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720840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A84B152-3496-4C52-AF08-97AFFC09D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5B23EA65-B0F4-E433-42F1-61F3D6168A3C}"/>
              </a:ext>
            </a:extLst>
          </p:cNvPr>
          <p:cNvSpPr>
            <a:spLocks noGrp="1"/>
          </p:cNvSpPr>
          <p:nvPr>
            <p:ph type="title"/>
          </p:nvPr>
        </p:nvSpPr>
        <p:spPr>
          <a:xfrm>
            <a:off x="838201" y="365125"/>
            <a:ext cx="5393360" cy="1325563"/>
          </a:xfrm>
        </p:spPr>
        <p:txBody>
          <a:bodyPr>
            <a:normAutofit/>
          </a:bodyPr>
          <a:lstStyle/>
          <a:p>
            <a:r>
              <a:rPr lang="en-US">
                <a:cs typeface="Calibri Light"/>
              </a:rPr>
              <a:t>Why LSTM</a:t>
            </a:r>
            <a:endParaRPr lang="en-US"/>
          </a:p>
        </p:txBody>
      </p:sp>
      <p:sp>
        <p:nvSpPr>
          <p:cNvPr id="30" name="Freeform: Shape 29">
            <a:extLst>
              <a:ext uri="{FF2B5EF4-FFF2-40B4-BE49-F238E27FC236}">
                <a16:creationId xmlns:a16="http://schemas.microsoft.com/office/drawing/2014/main" id="{6B2ADB95-0FA3-4BD7-A8AC-89D014A8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Oval 31">
            <a:extLst>
              <a:ext uri="{FF2B5EF4-FFF2-40B4-BE49-F238E27FC236}">
                <a16:creationId xmlns:a16="http://schemas.microsoft.com/office/drawing/2014/main" id="{C924DBCE-E731-4B22-8181-A39C1D862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630884" cy="630884"/>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4CBF9756-6AC8-4C65-84DF-56FBFFA1D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0227"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pic>
        <p:nvPicPr>
          <p:cNvPr id="24" name="Picture 23">
            <a:extLst>
              <a:ext uri="{FF2B5EF4-FFF2-40B4-BE49-F238E27FC236}">
                <a16:creationId xmlns:a16="http://schemas.microsoft.com/office/drawing/2014/main" id="{0DC74807-45F2-8378-1652-ABE64BB821BA}"/>
              </a:ext>
            </a:extLst>
          </p:cNvPr>
          <p:cNvPicPr>
            <a:picLocks noChangeAspect="1"/>
          </p:cNvPicPr>
          <p:nvPr/>
        </p:nvPicPr>
        <p:blipFill rotWithShape="1">
          <a:blip r:embed="rId2"/>
          <a:srcRect l="8947" r="24301" b="-6"/>
          <a:stretch/>
        </p:blipFill>
        <p:spPr>
          <a:xfrm>
            <a:off x="7751975" y="1075239"/>
            <a:ext cx="4128603" cy="4128603"/>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36" name="Freeform: Shape 35">
            <a:extLst>
              <a:ext uri="{FF2B5EF4-FFF2-40B4-BE49-F238E27FC236}">
                <a16:creationId xmlns:a16="http://schemas.microsoft.com/office/drawing/2014/main" id="{2D385988-EAAF-4C27-AF8A-2BFBECAF3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38" name="Straight Connector 37">
            <a:extLst>
              <a:ext uri="{FF2B5EF4-FFF2-40B4-BE49-F238E27FC236}">
                <a16:creationId xmlns:a16="http://schemas.microsoft.com/office/drawing/2014/main" id="{43621FD4-D14D-45D5-9A57-9A2DE5EA59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0" name="Freeform: Shape 39">
            <a:extLst>
              <a:ext uri="{FF2B5EF4-FFF2-40B4-BE49-F238E27FC236}">
                <a16:creationId xmlns:a16="http://schemas.microsoft.com/office/drawing/2014/main" id="{B621D332-7329-4994-8836-C429A51B7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2" name="Freeform: Shape 41">
            <a:extLst>
              <a:ext uri="{FF2B5EF4-FFF2-40B4-BE49-F238E27FC236}">
                <a16:creationId xmlns:a16="http://schemas.microsoft.com/office/drawing/2014/main" id="{2D20F754-35A9-4508-BE3C-C59996D14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graphicFrame>
        <p:nvGraphicFramePr>
          <p:cNvPr id="7" name="Content Placeholder 2">
            <a:extLst>
              <a:ext uri="{FF2B5EF4-FFF2-40B4-BE49-F238E27FC236}">
                <a16:creationId xmlns:a16="http://schemas.microsoft.com/office/drawing/2014/main" id="{A3B614B8-966A-4B40-CE5C-2119B477C98F}"/>
              </a:ext>
            </a:extLst>
          </p:cNvPr>
          <p:cNvGraphicFramePr>
            <a:graphicFrameLocks noGrp="1"/>
          </p:cNvGraphicFramePr>
          <p:nvPr>
            <p:ph idx="1"/>
            <p:extLst>
              <p:ext uri="{D42A27DB-BD31-4B8C-83A1-F6EECF244321}">
                <p14:modId xmlns:p14="http://schemas.microsoft.com/office/powerpoint/2010/main" val="658223158"/>
              </p:ext>
            </p:extLst>
          </p:nvPr>
        </p:nvGraphicFramePr>
        <p:xfrm>
          <a:off x="838200" y="1825625"/>
          <a:ext cx="5393361"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19127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5B23EA65-B0F4-E433-42F1-61F3D6168A3C}"/>
              </a:ext>
            </a:extLst>
          </p:cNvPr>
          <p:cNvSpPr>
            <a:spLocks noGrp="1"/>
          </p:cNvSpPr>
          <p:nvPr>
            <p:ph type="title"/>
          </p:nvPr>
        </p:nvSpPr>
        <p:spPr>
          <a:xfrm>
            <a:off x="479394" y="1070800"/>
            <a:ext cx="3939688" cy="5583126"/>
          </a:xfrm>
        </p:spPr>
        <p:txBody>
          <a:bodyPr>
            <a:normAutofit/>
          </a:bodyPr>
          <a:lstStyle/>
          <a:p>
            <a:pPr algn="r"/>
            <a:r>
              <a:rPr lang="en-US" sz="5600">
                <a:cs typeface="Calibri Light"/>
              </a:rPr>
              <a:t>Assumptions</a:t>
            </a:r>
            <a:endParaRPr lang="en-US" sz="5600"/>
          </a:p>
        </p:txBody>
      </p:sp>
      <p:cxnSp>
        <p:nvCxnSpPr>
          <p:cNvPr id="83" name="Straight Connector 82">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7" name="Content Placeholder 2">
            <a:extLst>
              <a:ext uri="{FF2B5EF4-FFF2-40B4-BE49-F238E27FC236}">
                <a16:creationId xmlns:a16="http://schemas.microsoft.com/office/drawing/2014/main" id="{A3B614B8-966A-4B40-CE5C-2119B477C98F}"/>
              </a:ext>
            </a:extLst>
          </p:cNvPr>
          <p:cNvGraphicFramePr>
            <a:graphicFrameLocks noGrp="1"/>
          </p:cNvGraphicFramePr>
          <p:nvPr>
            <p:ph idx="1"/>
            <p:extLst>
              <p:ext uri="{D42A27DB-BD31-4B8C-83A1-F6EECF244321}">
                <p14:modId xmlns:p14="http://schemas.microsoft.com/office/powerpoint/2010/main" val="2925020606"/>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3078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1220789-CFE7-F4D8-1A29-CF1FC60E853E}"/>
              </a:ext>
            </a:extLst>
          </p:cNvPr>
          <p:cNvSpPr>
            <a:spLocks noGrp="1"/>
          </p:cNvSpPr>
          <p:nvPr>
            <p:ph type="title"/>
          </p:nvPr>
        </p:nvSpPr>
        <p:spPr>
          <a:xfrm>
            <a:off x="1137034" y="609597"/>
            <a:ext cx="9392421" cy="1330841"/>
          </a:xfrm>
        </p:spPr>
        <p:txBody>
          <a:bodyPr>
            <a:normAutofit/>
          </a:bodyPr>
          <a:lstStyle/>
          <a:p>
            <a:r>
              <a:rPr lang="en-US">
                <a:ea typeface="Calibri Light"/>
                <a:cs typeface="Calibri Light"/>
              </a:rPr>
              <a:t>MODEL TRAINER- FAVOUR &amp; ZAID</a:t>
            </a:r>
            <a:endParaRPr lang="en-US"/>
          </a:p>
        </p:txBody>
      </p:sp>
      <p:sp>
        <p:nvSpPr>
          <p:cNvPr id="3" name="Content Placeholder 2">
            <a:extLst>
              <a:ext uri="{FF2B5EF4-FFF2-40B4-BE49-F238E27FC236}">
                <a16:creationId xmlns:a16="http://schemas.microsoft.com/office/drawing/2014/main" id="{A9883CEF-3782-3290-7EB6-2B514BDA157C}"/>
              </a:ext>
            </a:extLst>
          </p:cNvPr>
          <p:cNvSpPr>
            <a:spLocks noGrp="1"/>
          </p:cNvSpPr>
          <p:nvPr>
            <p:ph idx="1"/>
          </p:nvPr>
        </p:nvSpPr>
        <p:spPr>
          <a:xfrm>
            <a:off x="58733" y="2054589"/>
            <a:ext cx="8006963" cy="4737280"/>
          </a:xfrm>
        </p:spPr>
        <p:txBody>
          <a:bodyPr vert="horz" lIns="91440" tIns="45720" rIns="91440" bIns="45720" rtlCol="0" anchor="t">
            <a:noAutofit/>
          </a:bodyPr>
          <a:lstStyle/>
          <a:p>
            <a:pPr marL="342900" indent="-342900"/>
            <a:r>
              <a:rPr lang="en-US" sz="1600">
                <a:solidFill>
                  <a:srgbClr val="000000"/>
                </a:solidFill>
                <a:ea typeface="+mn-lt"/>
                <a:cs typeface="+mn-lt"/>
              </a:rPr>
              <a:t>The process begins with collecting relevant data from various sources. This data could be structured or unstructured, depending on the problem being solved.</a:t>
            </a:r>
            <a:endParaRPr lang="en-US" sz="1600">
              <a:solidFill>
                <a:srgbClr val="000000"/>
              </a:solidFill>
              <a:cs typeface="Calibri"/>
            </a:endParaRPr>
          </a:p>
          <a:p>
            <a:pPr marL="285750" indent="-285750"/>
            <a:r>
              <a:rPr lang="en-US" sz="1600">
                <a:latin typeface="Calibri"/>
                <a:cs typeface="Calibri"/>
              </a:rPr>
              <a:t>After collecting data, data is process and ensures the input data is clean, normalized, and appropriately structured, allowing the model to learn patterns effectively and preventing issues like vanishing or exploding gradients during training. </a:t>
            </a:r>
            <a:endParaRPr lang="en-US" sz="1600">
              <a:ea typeface="+mn-lt"/>
              <a:cs typeface="+mn-lt"/>
            </a:endParaRPr>
          </a:p>
          <a:p>
            <a:pPr marL="285750" indent="-285750"/>
            <a:r>
              <a:rPr lang="en-US" sz="1600">
                <a:ea typeface="+mn-lt"/>
                <a:cs typeface="+mn-lt"/>
              </a:rPr>
              <a:t>Model building stage design an LSTM neural network architecture suitable for time series forecasting. Configure the number of layers, neurons, and other hyperparameters. Incorporate dropout layers to prevent overfitting.</a:t>
            </a:r>
            <a:endParaRPr lang="en-US" sz="1600">
              <a:cs typeface="Calibri"/>
            </a:endParaRPr>
          </a:p>
          <a:p>
            <a:pPr marL="285750" indent="-285750"/>
            <a:r>
              <a:rPr lang="en-US" sz="1600">
                <a:solidFill>
                  <a:srgbClr val="000000"/>
                </a:solidFill>
                <a:ea typeface="+mn-lt"/>
                <a:cs typeface="+mn-lt"/>
              </a:rPr>
              <a:t>Train the LSTM model using the training set. Utilize backpropagation through time (BPTT) to update weights. Use an appropriate optimization algorithm (e.g., Adam, RMSprop).</a:t>
            </a:r>
            <a:endParaRPr lang="en-US" sz="1600">
              <a:cs typeface="Calibri"/>
            </a:endParaRPr>
          </a:p>
          <a:p>
            <a:r>
              <a:rPr lang="en-US" sz="1600">
                <a:solidFill>
                  <a:srgbClr val="000000"/>
                </a:solidFill>
                <a:ea typeface="+mn-lt"/>
                <a:cs typeface="+mn-lt"/>
              </a:rPr>
              <a:t>Hyperparameter tuning is the process of systematically optimizing the configuration settings, known as hyperparameters, of a machine learning model to improve its performance on a specific task. These hyperparameters, such as learning rates or the number of hidden layers, are external to the model and are adjusted through experimentation to achieve optimal results.</a:t>
            </a:r>
            <a:endParaRPr lang="en-US" sz="1600">
              <a:solidFill>
                <a:srgbClr val="000000"/>
              </a:solidFill>
              <a:cs typeface="Calibri"/>
            </a:endParaRPr>
          </a:p>
          <a:p>
            <a:r>
              <a:rPr lang="en-US" sz="1600">
                <a:solidFill>
                  <a:srgbClr val="000000"/>
                </a:solidFill>
                <a:ea typeface="+mn-lt"/>
                <a:cs typeface="+mn-lt"/>
              </a:rPr>
              <a:t>Model Evaluation: A</a:t>
            </a:r>
            <a:r>
              <a:rPr lang="en-US" sz="1600">
                <a:solidFill>
                  <a:srgbClr val="000000"/>
                </a:solidFill>
                <a:latin typeface="Calibri"/>
                <a:cs typeface="Calibri"/>
              </a:rPr>
              <a:t>ssesses the model's accuracy, helping ensure that the forecasting results are reliable and can be trusted for making informed inventory optimization decisions.</a:t>
            </a:r>
          </a:p>
          <a:p>
            <a:pPr marL="285750" indent="-285750"/>
            <a:endParaRPr lang="en-US" sz="1800">
              <a:solidFill>
                <a:srgbClr val="000000"/>
              </a:solidFill>
              <a:cs typeface="Calibri"/>
            </a:endParaRPr>
          </a:p>
        </p:txBody>
      </p:sp>
      <p:pic>
        <p:nvPicPr>
          <p:cNvPr id="5" name="Picture 4" descr="A diagram of a model&#10;&#10;Description automatically generated">
            <a:extLst>
              <a:ext uri="{FF2B5EF4-FFF2-40B4-BE49-F238E27FC236}">
                <a16:creationId xmlns:a16="http://schemas.microsoft.com/office/drawing/2014/main" id="{51B2FFA4-F7E7-57DC-C348-65B12CB0692E}"/>
              </a:ext>
            </a:extLst>
          </p:cNvPr>
          <p:cNvPicPr>
            <a:picLocks noChangeAspect="1"/>
          </p:cNvPicPr>
          <p:nvPr/>
        </p:nvPicPr>
        <p:blipFill>
          <a:blip r:embed="rId2"/>
          <a:stretch>
            <a:fillRect/>
          </a:stretch>
        </p:blipFill>
        <p:spPr>
          <a:xfrm>
            <a:off x="7855177" y="1939964"/>
            <a:ext cx="4270921" cy="3268154"/>
          </a:xfrm>
          <a:prstGeom prst="rect">
            <a:avLst/>
          </a:prstGeom>
        </p:spPr>
      </p:pic>
      <p:sp>
        <p:nvSpPr>
          <p:cNvPr id="36" name="Freeform: Shape 35">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445941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17</Slides>
  <Notes>0</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Retail Inventory Predictor</vt:lpstr>
      <vt:lpstr>DATA COLLECTOR</vt:lpstr>
      <vt:lpstr>INTERNAL DATA</vt:lpstr>
      <vt:lpstr>EXTERNAL DATA</vt:lpstr>
      <vt:lpstr>ALGORITHM DESIGNER</vt:lpstr>
      <vt:lpstr>What is LSTM</vt:lpstr>
      <vt:lpstr>Why LSTM</vt:lpstr>
      <vt:lpstr>Assumptions</vt:lpstr>
      <vt:lpstr>MODEL TRAINER- FAVOUR &amp; ZAID</vt:lpstr>
      <vt:lpstr>Model training cont.</vt:lpstr>
      <vt:lpstr>APPLICATION SPECIALIST</vt:lpstr>
      <vt:lpstr>Application Specialist   </vt:lpstr>
      <vt:lpstr>MODEL OVERVIEW</vt:lpstr>
      <vt:lpstr>CONCLUSION</vt:lpstr>
      <vt:lpstr>Conclusion</vt:lpstr>
      <vt:lpstr>Thank you</vt:lpstr>
      <vt:lpstr>Q&amp;A- COMMON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46</cp:revision>
  <dcterms:created xsi:type="dcterms:W3CDTF">2024-02-02T03:46:15Z</dcterms:created>
  <dcterms:modified xsi:type="dcterms:W3CDTF">2024-02-07T21:37:06Z</dcterms:modified>
</cp:coreProperties>
</file>